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4"/>
    <p:sldMasterId id="2147483726" r:id="rId5"/>
  </p:sldMasterIdLst>
  <p:sldIdLst>
    <p:sldId id="256" r:id="rId6"/>
    <p:sldId id="257" r:id="rId7"/>
    <p:sldId id="259" r:id="rId8"/>
    <p:sldId id="260" r:id="rId9"/>
    <p:sldId id="262" r:id="rId10"/>
    <p:sldId id="263" r:id="rId11"/>
    <p:sldId id="265" r:id="rId12"/>
    <p:sldId id="264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6295D-85EA-31F2-3825-F7413C4B2981}" v="61" dt="2020-09-23T16:23:26.726"/>
    <p1510:client id="{6D06D954-237C-4BB0-B609-A2D69B726383}" v="1263" dt="2020-09-23T16:21:30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05AE7C-81BF-4ABA-B56C-3EEF02073E2E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CCCEB8E-56F6-46A8-BED8-5B69B5E1A6D5}">
      <dgm:prSet/>
      <dgm:spPr/>
      <dgm:t>
        <a:bodyPr/>
        <a:lstStyle/>
        <a:p>
          <a:r>
            <a:rPr lang="en-US" baseline="0"/>
            <a:t>JE KIJKT UIT HET RAAM EN MAAKT EEN  FOTO</a:t>
          </a:r>
          <a:endParaRPr lang="en-US"/>
        </a:p>
      </dgm:t>
    </dgm:pt>
    <dgm:pt modelId="{DCDE63AA-D5A9-4606-AC02-85E392E74FFB}" type="parTrans" cxnId="{20846DBC-AAB3-4F29-90E0-667724F207D2}">
      <dgm:prSet/>
      <dgm:spPr/>
      <dgm:t>
        <a:bodyPr/>
        <a:lstStyle/>
        <a:p>
          <a:endParaRPr lang="en-US"/>
        </a:p>
      </dgm:t>
    </dgm:pt>
    <dgm:pt modelId="{3C9BFF46-294A-4BEB-9C5F-C6265603C243}" type="sibTrans" cxnId="{20846DBC-AAB3-4F29-90E0-667724F207D2}">
      <dgm:prSet/>
      <dgm:spPr/>
      <dgm:t>
        <a:bodyPr/>
        <a:lstStyle/>
        <a:p>
          <a:endParaRPr lang="en-US"/>
        </a:p>
      </dgm:t>
    </dgm:pt>
    <dgm:pt modelId="{9F711E2C-3745-4B1C-83C8-59733886D8C1}">
      <dgm:prSet/>
      <dgm:spPr/>
      <dgm:t>
        <a:bodyPr/>
        <a:lstStyle/>
        <a:p>
          <a:r>
            <a:rPr lang="en-US" baseline="0"/>
            <a:t>BIJ DEZE FOTO BEDENK JE ZELF EEN TEKST van minimaal 6 regels.</a:t>
          </a:r>
          <a:endParaRPr lang="en-US"/>
        </a:p>
      </dgm:t>
    </dgm:pt>
    <dgm:pt modelId="{A5482F67-37D3-4FEE-B525-DCE712933B5A}" type="parTrans" cxnId="{B298C8A5-FB10-45F9-87A5-A12CA19E0818}">
      <dgm:prSet/>
      <dgm:spPr/>
      <dgm:t>
        <a:bodyPr/>
        <a:lstStyle/>
        <a:p>
          <a:endParaRPr lang="en-US"/>
        </a:p>
      </dgm:t>
    </dgm:pt>
    <dgm:pt modelId="{82908A3F-2EFD-4083-97B1-98496F079512}" type="sibTrans" cxnId="{B298C8A5-FB10-45F9-87A5-A12CA19E0818}">
      <dgm:prSet/>
      <dgm:spPr/>
      <dgm:t>
        <a:bodyPr/>
        <a:lstStyle/>
        <a:p>
          <a:endParaRPr lang="en-US"/>
        </a:p>
      </dgm:t>
    </dgm:pt>
    <dgm:pt modelId="{0FD14149-7AB9-405F-9076-791117AE819D}">
      <dgm:prSet/>
      <dgm:spPr/>
      <dgm:t>
        <a:bodyPr/>
        <a:lstStyle/>
        <a:p>
          <a:r>
            <a:rPr lang="en-US" baseline="0"/>
            <a:t>DEZE TEKST MOET PASSEN BIJ DE FOTO</a:t>
          </a:r>
          <a:endParaRPr lang="en-US"/>
        </a:p>
      </dgm:t>
    </dgm:pt>
    <dgm:pt modelId="{DB7D4303-1E70-4E50-B10A-B8AE0542AFCF}" type="parTrans" cxnId="{2F49221F-A301-46B2-898B-2103B5D34C61}">
      <dgm:prSet/>
      <dgm:spPr/>
      <dgm:t>
        <a:bodyPr/>
        <a:lstStyle/>
        <a:p>
          <a:endParaRPr lang="en-US"/>
        </a:p>
      </dgm:t>
    </dgm:pt>
    <dgm:pt modelId="{D4A810CB-425B-44B2-90E3-FDB304B2B17F}" type="sibTrans" cxnId="{2F49221F-A301-46B2-898B-2103B5D34C61}">
      <dgm:prSet/>
      <dgm:spPr/>
      <dgm:t>
        <a:bodyPr/>
        <a:lstStyle/>
        <a:p>
          <a:endParaRPr lang="en-US"/>
        </a:p>
      </dgm:t>
    </dgm:pt>
    <dgm:pt modelId="{F9CDDF47-1DC4-48EA-A321-7EF1BD439B5F}">
      <dgm:prSet/>
      <dgm:spPr/>
      <dgm:t>
        <a:bodyPr/>
        <a:lstStyle/>
        <a:p>
          <a:r>
            <a:rPr lang="en-US" baseline="0"/>
            <a:t>MAG EEN GEDICHT OF VERHAALTJE ZIJN</a:t>
          </a:r>
          <a:endParaRPr lang="en-US"/>
        </a:p>
      </dgm:t>
    </dgm:pt>
    <dgm:pt modelId="{350318F9-6919-4BC8-B338-BCF796C4951F}" type="parTrans" cxnId="{0C5FB448-085D-4C6C-BE1A-B23C55B5E171}">
      <dgm:prSet/>
      <dgm:spPr/>
      <dgm:t>
        <a:bodyPr/>
        <a:lstStyle/>
        <a:p>
          <a:endParaRPr lang="en-US"/>
        </a:p>
      </dgm:t>
    </dgm:pt>
    <dgm:pt modelId="{D5D8BCD4-108F-408F-9A25-69D134DB2769}" type="sibTrans" cxnId="{0C5FB448-085D-4C6C-BE1A-B23C55B5E171}">
      <dgm:prSet/>
      <dgm:spPr/>
      <dgm:t>
        <a:bodyPr/>
        <a:lstStyle/>
        <a:p>
          <a:endParaRPr lang="en-US"/>
        </a:p>
      </dgm:t>
    </dgm:pt>
    <dgm:pt modelId="{08E94CA1-899C-4464-A444-496827BCCCFE}">
      <dgm:prSet/>
      <dgm:spPr/>
      <dgm:t>
        <a:bodyPr/>
        <a:lstStyle/>
        <a:p>
          <a:r>
            <a:rPr lang="en-US" baseline="0"/>
            <a:t>VERTEL ER BIJ WAAROM DE TEKST PAST BIJ DE FOTO.</a:t>
          </a:r>
          <a:endParaRPr lang="en-US"/>
        </a:p>
      </dgm:t>
    </dgm:pt>
    <dgm:pt modelId="{12A0B016-0A75-4FEE-8D5F-572A301BE56E}" type="parTrans" cxnId="{2147732B-E5F2-41BC-92C1-170535C02D0E}">
      <dgm:prSet/>
      <dgm:spPr/>
      <dgm:t>
        <a:bodyPr/>
        <a:lstStyle/>
        <a:p>
          <a:endParaRPr lang="en-US"/>
        </a:p>
      </dgm:t>
    </dgm:pt>
    <dgm:pt modelId="{BEF48251-238C-4F9D-9536-DE60EAAF9D14}" type="sibTrans" cxnId="{2147732B-E5F2-41BC-92C1-170535C02D0E}">
      <dgm:prSet/>
      <dgm:spPr/>
      <dgm:t>
        <a:bodyPr/>
        <a:lstStyle/>
        <a:p>
          <a:endParaRPr lang="en-US"/>
        </a:p>
      </dgm:t>
    </dgm:pt>
    <dgm:pt modelId="{253D2035-337A-463D-A4C7-C500310047C2}" type="pres">
      <dgm:prSet presAssocID="{C605AE7C-81BF-4ABA-B56C-3EEF02073E2E}" presName="outerComposite" presStyleCnt="0">
        <dgm:presLayoutVars>
          <dgm:chMax val="5"/>
          <dgm:dir/>
          <dgm:resizeHandles val="exact"/>
        </dgm:presLayoutVars>
      </dgm:prSet>
      <dgm:spPr/>
    </dgm:pt>
    <dgm:pt modelId="{0496E124-2D2B-46AC-87D4-6A8A64D3F199}" type="pres">
      <dgm:prSet presAssocID="{C605AE7C-81BF-4ABA-B56C-3EEF02073E2E}" presName="dummyMaxCanvas" presStyleCnt="0">
        <dgm:presLayoutVars/>
      </dgm:prSet>
      <dgm:spPr/>
    </dgm:pt>
    <dgm:pt modelId="{EF8FFC5D-1C14-40A9-A3EF-1F962A3B737F}" type="pres">
      <dgm:prSet presAssocID="{C605AE7C-81BF-4ABA-B56C-3EEF02073E2E}" presName="FiveNodes_1" presStyleLbl="node1" presStyleIdx="0" presStyleCnt="5">
        <dgm:presLayoutVars>
          <dgm:bulletEnabled val="1"/>
        </dgm:presLayoutVars>
      </dgm:prSet>
      <dgm:spPr/>
    </dgm:pt>
    <dgm:pt modelId="{CFA087FA-94B3-4974-BB66-EF89C191DF58}" type="pres">
      <dgm:prSet presAssocID="{C605AE7C-81BF-4ABA-B56C-3EEF02073E2E}" presName="FiveNodes_2" presStyleLbl="node1" presStyleIdx="1" presStyleCnt="5">
        <dgm:presLayoutVars>
          <dgm:bulletEnabled val="1"/>
        </dgm:presLayoutVars>
      </dgm:prSet>
      <dgm:spPr/>
    </dgm:pt>
    <dgm:pt modelId="{64577A75-36F4-4295-8DEC-1C60669D415F}" type="pres">
      <dgm:prSet presAssocID="{C605AE7C-81BF-4ABA-B56C-3EEF02073E2E}" presName="FiveNodes_3" presStyleLbl="node1" presStyleIdx="2" presStyleCnt="5">
        <dgm:presLayoutVars>
          <dgm:bulletEnabled val="1"/>
        </dgm:presLayoutVars>
      </dgm:prSet>
      <dgm:spPr/>
    </dgm:pt>
    <dgm:pt modelId="{9A1CD51A-4995-487B-B2DD-FF80DC9FCAD2}" type="pres">
      <dgm:prSet presAssocID="{C605AE7C-81BF-4ABA-B56C-3EEF02073E2E}" presName="FiveNodes_4" presStyleLbl="node1" presStyleIdx="3" presStyleCnt="5">
        <dgm:presLayoutVars>
          <dgm:bulletEnabled val="1"/>
        </dgm:presLayoutVars>
      </dgm:prSet>
      <dgm:spPr/>
    </dgm:pt>
    <dgm:pt modelId="{9FD5233E-1171-4642-9C73-004C263236AE}" type="pres">
      <dgm:prSet presAssocID="{C605AE7C-81BF-4ABA-B56C-3EEF02073E2E}" presName="FiveNodes_5" presStyleLbl="node1" presStyleIdx="4" presStyleCnt="5">
        <dgm:presLayoutVars>
          <dgm:bulletEnabled val="1"/>
        </dgm:presLayoutVars>
      </dgm:prSet>
      <dgm:spPr/>
    </dgm:pt>
    <dgm:pt modelId="{0839362E-1AE8-49B1-85BA-81B6B9F4384F}" type="pres">
      <dgm:prSet presAssocID="{C605AE7C-81BF-4ABA-B56C-3EEF02073E2E}" presName="FiveConn_1-2" presStyleLbl="fgAccFollowNode1" presStyleIdx="0" presStyleCnt="4">
        <dgm:presLayoutVars>
          <dgm:bulletEnabled val="1"/>
        </dgm:presLayoutVars>
      </dgm:prSet>
      <dgm:spPr/>
    </dgm:pt>
    <dgm:pt modelId="{973DEB30-634A-4B44-ABF7-3CF4D5C350B9}" type="pres">
      <dgm:prSet presAssocID="{C605AE7C-81BF-4ABA-B56C-3EEF02073E2E}" presName="FiveConn_2-3" presStyleLbl="fgAccFollowNode1" presStyleIdx="1" presStyleCnt="4">
        <dgm:presLayoutVars>
          <dgm:bulletEnabled val="1"/>
        </dgm:presLayoutVars>
      </dgm:prSet>
      <dgm:spPr/>
    </dgm:pt>
    <dgm:pt modelId="{4A20D213-C9DC-46B8-9EBA-68525ED991A4}" type="pres">
      <dgm:prSet presAssocID="{C605AE7C-81BF-4ABA-B56C-3EEF02073E2E}" presName="FiveConn_3-4" presStyleLbl="fgAccFollowNode1" presStyleIdx="2" presStyleCnt="4">
        <dgm:presLayoutVars>
          <dgm:bulletEnabled val="1"/>
        </dgm:presLayoutVars>
      </dgm:prSet>
      <dgm:spPr/>
    </dgm:pt>
    <dgm:pt modelId="{A9F43534-4C27-44B5-BD64-F877475D71C3}" type="pres">
      <dgm:prSet presAssocID="{C605AE7C-81BF-4ABA-B56C-3EEF02073E2E}" presName="FiveConn_4-5" presStyleLbl="fgAccFollowNode1" presStyleIdx="3" presStyleCnt="4">
        <dgm:presLayoutVars>
          <dgm:bulletEnabled val="1"/>
        </dgm:presLayoutVars>
      </dgm:prSet>
      <dgm:spPr/>
    </dgm:pt>
    <dgm:pt modelId="{3451E09B-B3A8-4A6E-A1C2-E824DD38A830}" type="pres">
      <dgm:prSet presAssocID="{C605AE7C-81BF-4ABA-B56C-3EEF02073E2E}" presName="FiveNodes_1_text" presStyleLbl="node1" presStyleIdx="4" presStyleCnt="5">
        <dgm:presLayoutVars>
          <dgm:bulletEnabled val="1"/>
        </dgm:presLayoutVars>
      </dgm:prSet>
      <dgm:spPr/>
    </dgm:pt>
    <dgm:pt modelId="{94A98393-21E0-4C80-931C-5DD18D4CBA1A}" type="pres">
      <dgm:prSet presAssocID="{C605AE7C-81BF-4ABA-B56C-3EEF02073E2E}" presName="FiveNodes_2_text" presStyleLbl="node1" presStyleIdx="4" presStyleCnt="5">
        <dgm:presLayoutVars>
          <dgm:bulletEnabled val="1"/>
        </dgm:presLayoutVars>
      </dgm:prSet>
      <dgm:spPr/>
    </dgm:pt>
    <dgm:pt modelId="{1F854132-F1F9-46DC-8FF5-4C60CA3838C2}" type="pres">
      <dgm:prSet presAssocID="{C605AE7C-81BF-4ABA-B56C-3EEF02073E2E}" presName="FiveNodes_3_text" presStyleLbl="node1" presStyleIdx="4" presStyleCnt="5">
        <dgm:presLayoutVars>
          <dgm:bulletEnabled val="1"/>
        </dgm:presLayoutVars>
      </dgm:prSet>
      <dgm:spPr/>
    </dgm:pt>
    <dgm:pt modelId="{88FD9803-42CD-4320-A680-D20BE3F4E3C7}" type="pres">
      <dgm:prSet presAssocID="{C605AE7C-81BF-4ABA-B56C-3EEF02073E2E}" presName="FiveNodes_4_text" presStyleLbl="node1" presStyleIdx="4" presStyleCnt="5">
        <dgm:presLayoutVars>
          <dgm:bulletEnabled val="1"/>
        </dgm:presLayoutVars>
      </dgm:prSet>
      <dgm:spPr/>
    </dgm:pt>
    <dgm:pt modelId="{7517A9BA-D02D-44D3-8649-0DFC8FDA9187}" type="pres">
      <dgm:prSet presAssocID="{C605AE7C-81BF-4ABA-B56C-3EEF02073E2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2F49221F-A301-46B2-898B-2103B5D34C61}" srcId="{C605AE7C-81BF-4ABA-B56C-3EEF02073E2E}" destId="{0FD14149-7AB9-405F-9076-791117AE819D}" srcOrd="2" destOrd="0" parTransId="{DB7D4303-1E70-4E50-B10A-B8AE0542AFCF}" sibTransId="{D4A810CB-425B-44B2-90E3-FDB304B2B17F}"/>
    <dgm:cxn modelId="{D5121021-F7FB-4CE7-AEC6-801201A560B1}" type="presOf" srcId="{9F711E2C-3745-4B1C-83C8-59733886D8C1}" destId="{94A98393-21E0-4C80-931C-5DD18D4CBA1A}" srcOrd="1" destOrd="0" presId="urn:microsoft.com/office/officeart/2005/8/layout/vProcess5"/>
    <dgm:cxn modelId="{2147732B-E5F2-41BC-92C1-170535C02D0E}" srcId="{C605AE7C-81BF-4ABA-B56C-3EEF02073E2E}" destId="{08E94CA1-899C-4464-A444-496827BCCCFE}" srcOrd="4" destOrd="0" parTransId="{12A0B016-0A75-4FEE-8D5F-572A301BE56E}" sibTransId="{BEF48251-238C-4F9D-9536-DE60EAAF9D14}"/>
    <dgm:cxn modelId="{C0C2E33B-F091-41A4-A045-34AB9CE85A58}" type="presOf" srcId="{0FD14149-7AB9-405F-9076-791117AE819D}" destId="{64577A75-36F4-4295-8DEC-1C60669D415F}" srcOrd="0" destOrd="0" presId="urn:microsoft.com/office/officeart/2005/8/layout/vProcess5"/>
    <dgm:cxn modelId="{5DD5AE3F-18F8-4A24-9FDA-A580D4C00C05}" type="presOf" srcId="{9F711E2C-3745-4B1C-83C8-59733886D8C1}" destId="{CFA087FA-94B3-4974-BB66-EF89C191DF58}" srcOrd="0" destOrd="0" presId="urn:microsoft.com/office/officeart/2005/8/layout/vProcess5"/>
    <dgm:cxn modelId="{AC521B5D-868D-49E7-B2CA-F0249F0AC136}" type="presOf" srcId="{F9CDDF47-1DC4-48EA-A321-7EF1BD439B5F}" destId="{88FD9803-42CD-4320-A680-D20BE3F4E3C7}" srcOrd="1" destOrd="0" presId="urn:microsoft.com/office/officeart/2005/8/layout/vProcess5"/>
    <dgm:cxn modelId="{0C5FB448-085D-4C6C-BE1A-B23C55B5E171}" srcId="{C605AE7C-81BF-4ABA-B56C-3EEF02073E2E}" destId="{F9CDDF47-1DC4-48EA-A321-7EF1BD439B5F}" srcOrd="3" destOrd="0" parTransId="{350318F9-6919-4BC8-B338-BCF796C4951F}" sibTransId="{D5D8BCD4-108F-408F-9A25-69D134DB2769}"/>
    <dgm:cxn modelId="{EBAEC04F-C02F-4748-9D26-0307EA56A051}" type="presOf" srcId="{3C9BFF46-294A-4BEB-9C5F-C6265603C243}" destId="{0839362E-1AE8-49B1-85BA-81B6B9F4384F}" srcOrd="0" destOrd="0" presId="urn:microsoft.com/office/officeart/2005/8/layout/vProcess5"/>
    <dgm:cxn modelId="{8B0F7C51-3246-4197-B0C5-B5A62B88809A}" type="presOf" srcId="{0FD14149-7AB9-405F-9076-791117AE819D}" destId="{1F854132-F1F9-46DC-8FF5-4C60CA3838C2}" srcOrd="1" destOrd="0" presId="urn:microsoft.com/office/officeart/2005/8/layout/vProcess5"/>
    <dgm:cxn modelId="{B8C44A54-166B-48EB-8EF7-9406DC45E1AB}" type="presOf" srcId="{08E94CA1-899C-4464-A444-496827BCCCFE}" destId="{7517A9BA-D02D-44D3-8649-0DFC8FDA9187}" srcOrd="1" destOrd="0" presId="urn:microsoft.com/office/officeart/2005/8/layout/vProcess5"/>
    <dgm:cxn modelId="{E95A8658-7A8C-47E3-B3FD-E740CCAE615A}" type="presOf" srcId="{D4A810CB-425B-44B2-90E3-FDB304B2B17F}" destId="{4A20D213-C9DC-46B8-9EBA-68525ED991A4}" srcOrd="0" destOrd="0" presId="urn:microsoft.com/office/officeart/2005/8/layout/vProcess5"/>
    <dgm:cxn modelId="{F2E17D9B-D40D-479C-9503-14C64321D87A}" type="presOf" srcId="{C605AE7C-81BF-4ABA-B56C-3EEF02073E2E}" destId="{253D2035-337A-463D-A4C7-C500310047C2}" srcOrd="0" destOrd="0" presId="urn:microsoft.com/office/officeart/2005/8/layout/vProcess5"/>
    <dgm:cxn modelId="{B298C8A5-FB10-45F9-87A5-A12CA19E0818}" srcId="{C605AE7C-81BF-4ABA-B56C-3EEF02073E2E}" destId="{9F711E2C-3745-4B1C-83C8-59733886D8C1}" srcOrd="1" destOrd="0" parTransId="{A5482F67-37D3-4FEE-B525-DCE712933B5A}" sibTransId="{82908A3F-2EFD-4083-97B1-98496F079512}"/>
    <dgm:cxn modelId="{A76D3CAB-61E0-4611-9134-A1F76B7F1BCB}" type="presOf" srcId="{D5D8BCD4-108F-408F-9A25-69D134DB2769}" destId="{A9F43534-4C27-44B5-BD64-F877475D71C3}" srcOrd="0" destOrd="0" presId="urn:microsoft.com/office/officeart/2005/8/layout/vProcess5"/>
    <dgm:cxn modelId="{D14CD2AF-76F1-4BB2-B9B7-CC3DDB635958}" type="presOf" srcId="{08E94CA1-899C-4464-A444-496827BCCCFE}" destId="{9FD5233E-1171-4642-9C73-004C263236AE}" srcOrd="0" destOrd="0" presId="urn:microsoft.com/office/officeart/2005/8/layout/vProcess5"/>
    <dgm:cxn modelId="{20846DBC-AAB3-4F29-90E0-667724F207D2}" srcId="{C605AE7C-81BF-4ABA-B56C-3EEF02073E2E}" destId="{ACCCEB8E-56F6-46A8-BED8-5B69B5E1A6D5}" srcOrd="0" destOrd="0" parTransId="{DCDE63AA-D5A9-4606-AC02-85E392E74FFB}" sibTransId="{3C9BFF46-294A-4BEB-9C5F-C6265603C243}"/>
    <dgm:cxn modelId="{C2E34ACA-A152-4928-B4E2-152FC725F72C}" type="presOf" srcId="{82908A3F-2EFD-4083-97B1-98496F079512}" destId="{973DEB30-634A-4B44-ABF7-3CF4D5C350B9}" srcOrd="0" destOrd="0" presId="urn:microsoft.com/office/officeart/2005/8/layout/vProcess5"/>
    <dgm:cxn modelId="{A4A5D1DE-7F0D-47E7-AC3A-5E9CC8B02279}" type="presOf" srcId="{F9CDDF47-1DC4-48EA-A321-7EF1BD439B5F}" destId="{9A1CD51A-4995-487B-B2DD-FF80DC9FCAD2}" srcOrd="0" destOrd="0" presId="urn:microsoft.com/office/officeart/2005/8/layout/vProcess5"/>
    <dgm:cxn modelId="{3860AFF4-DDC0-48FE-839B-4807532A2376}" type="presOf" srcId="{ACCCEB8E-56F6-46A8-BED8-5B69B5E1A6D5}" destId="{3451E09B-B3A8-4A6E-A1C2-E824DD38A830}" srcOrd="1" destOrd="0" presId="urn:microsoft.com/office/officeart/2005/8/layout/vProcess5"/>
    <dgm:cxn modelId="{3F9382FB-0CA5-4A3F-AF6E-3F0320C06A8D}" type="presOf" srcId="{ACCCEB8E-56F6-46A8-BED8-5B69B5E1A6D5}" destId="{EF8FFC5D-1C14-40A9-A3EF-1F962A3B737F}" srcOrd="0" destOrd="0" presId="urn:microsoft.com/office/officeart/2005/8/layout/vProcess5"/>
    <dgm:cxn modelId="{6023AB1D-41E8-4092-A62D-13E7BFD95CA8}" type="presParOf" srcId="{253D2035-337A-463D-A4C7-C500310047C2}" destId="{0496E124-2D2B-46AC-87D4-6A8A64D3F199}" srcOrd="0" destOrd="0" presId="urn:microsoft.com/office/officeart/2005/8/layout/vProcess5"/>
    <dgm:cxn modelId="{45058C1D-51CF-4E4F-8F8A-F49EB59DC1DE}" type="presParOf" srcId="{253D2035-337A-463D-A4C7-C500310047C2}" destId="{EF8FFC5D-1C14-40A9-A3EF-1F962A3B737F}" srcOrd="1" destOrd="0" presId="urn:microsoft.com/office/officeart/2005/8/layout/vProcess5"/>
    <dgm:cxn modelId="{DD739400-9CF4-42F0-B72B-8F688E398406}" type="presParOf" srcId="{253D2035-337A-463D-A4C7-C500310047C2}" destId="{CFA087FA-94B3-4974-BB66-EF89C191DF58}" srcOrd="2" destOrd="0" presId="urn:microsoft.com/office/officeart/2005/8/layout/vProcess5"/>
    <dgm:cxn modelId="{DC5F0AF5-899B-48EF-AC94-61001AB649C8}" type="presParOf" srcId="{253D2035-337A-463D-A4C7-C500310047C2}" destId="{64577A75-36F4-4295-8DEC-1C60669D415F}" srcOrd="3" destOrd="0" presId="urn:microsoft.com/office/officeart/2005/8/layout/vProcess5"/>
    <dgm:cxn modelId="{317AC771-9284-4CEE-9534-4A05C300CF34}" type="presParOf" srcId="{253D2035-337A-463D-A4C7-C500310047C2}" destId="{9A1CD51A-4995-487B-B2DD-FF80DC9FCAD2}" srcOrd="4" destOrd="0" presId="urn:microsoft.com/office/officeart/2005/8/layout/vProcess5"/>
    <dgm:cxn modelId="{A54D8B1E-EADA-459D-BF84-E81E29F6F66E}" type="presParOf" srcId="{253D2035-337A-463D-A4C7-C500310047C2}" destId="{9FD5233E-1171-4642-9C73-004C263236AE}" srcOrd="5" destOrd="0" presId="urn:microsoft.com/office/officeart/2005/8/layout/vProcess5"/>
    <dgm:cxn modelId="{399E384D-C17A-4875-BFCB-012C98DDEE1A}" type="presParOf" srcId="{253D2035-337A-463D-A4C7-C500310047C2}" destId="{0839362E-1AE8-49B1-85BA-81B6B9F4384F}" srcOrd="6" destOrd="0" presId="urn:microsoft.com/office/officeart/2005/8/layout/vProcess5"/>
    <dgm:cxn modelId="{CF5B41E6-13BD-40E6-B144-B4DF635B60D8}" type="presParOf" srcId="{253D2035-337A-463D-A4C7-C500310047C2}" destId="{973DEB30-634A-4B44-ABF7-3CF4D5C350B9}" srcOrd="7" destOrd="0" presId="urn:microsoft.com/office/officeart/2005/8/layout/vProcess5"/>
    <dgm:cxn modelId="{8C40164F-5F12-40BE-8F22-08F8A9F35237}" type="presParOf" srcId="{253D2035-337A-463D-A4C7-C500310047C2}" destId="{4A20D213-C9DC-46B8-9EBA-68525ED991A4}" srcOrd="8" destOrd="0" presId="urn:microsoft.com/office/officeart/2005/8/layout/vProcess5"/>
    <dgm:cxn modelId="{89D96509-9F1A-476B-922F-3F620B156EBC}" type="presParOf" srcId="{253D2035-337A-463D-A4C7-C500310047C2}" destId="{A9F43534-4C27-44B5-BD64-F877475D71C3}" srcOrd="9" destOrd="0" presId="urn:microsoft.com/office/officeart/2005/8/layout/vProcess5"/>
    <dgm:cxn modelId="{7F7FA8DA-27F9-4849-9523-218429A8F992}" type="presParOf" srcId="{253D2035-337A-463D-A4C7-C500310047C2}" destId="{3451E09B-B3A8-4A6E-A1C2-E824DD38A830}" srcOrd="10" destOrd="0" presId="urn:microsoft.com/office/officeart/2005/8/layout/vProcess5"/>
    <dgm:cxn modelId="{9AEA2FEE-48DE-4E32-A22F-581A1363DBF6}" type="presParOf" srcId="{253D2035-337A-463D-A4C7-C500310047C2}" destId="{94A98393-21E0-4C80-931C-5DD18D4CBA1A}" srcOrd="11" destOrd="0" presId="urn:microsoft.com/office/officeart/2005/8/layout/vProcess5"/>
    <dgm:cxn modelId="{B15CA109-1C1C-428A-B57B-B946C1325F90}" type="presParOf" srcId="{253D2035-337A-463D-A4C7-C500310047C2}" destId="{1F854132-F1F9-46DC-8FF5-4C60CA3838C2}" srcOrd="12" destOrd="0" presId="urn:microsoft.com/office/officeart/2005/8/layout/vProcess5"/>
    <dgm:cxn modelId="{B2279B0E-4C77-4279-B2E4-DEAAD2F6E616}" type="presParOf" srcId="{253D2035-337A-463D-A4C7-C500310047C2}" destId="{88FD9803-42CD-4320-A680-D20BE3F4E3C7}" srcOrd="13" destOrd="0" presId="urn:microsoft.com/office/officeart/2005/8/layout/vProcess5"/>
    <dgm:cxn modelId="{47B2518B-4A92-4386-974F-B0D545C435FD}" type="presParOf" srcId="{253D2035-337A-463D-A4C7-C500310047C2}" destId="{7517A9BA-D02D-44D3-8649-0DFC8FDA918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95FEDE-3E79-47AC-8577-212A061DF163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826E78-7EF1-4C18-A493-FE00E9663B8A}">
      <dgm:prSet/>
      <dgm:spPr/>
      <dgm:t>
        <a:bodyPr/>
        <a:lstStyle/>
        <a:p>
          <a:r>
            <a:rPr lang="nl-NL"/>
            <a:t>AFHEBBEN CREATIEVE OPDRACHT</a:t>
          </a:r>
          <a:endParaRPr lang="en-US"/>
        </a:p>
      </dgm:t>
    </dgm:pt>
    <dgm:pt modelId="{91A096BF-2103-49D6-AD0B-ACDC3FDD861B}" type="parTrans" cxnId="{6F934EB4-3C3D-4CC0-BBCF-4E3E66F001E6}">
      <dgm:prSet/>
      <dgm:spPr/>
      <dgm:t>
        <a:bodyPr/>
        <a:lstStyle/>
        <a:p>
          <a:endParaRPr lang="en-US"/>
        </a:p>
      </dgm:t>
    </dgm:pt>
    <dgm:pt modelId="{4DD0753C-ABAE-410E-8632-85E601B395BE}" type="sibTrans" cxnId="{6F934EB4-3C3D-4CC0-BBCF-4E3E66F001E6}">
      <dgm:prSet/>
      <dgm:spPr/>
      <dgm:t>
        <a:bodyPr/>
        <a:lstStyle/>
        <a:p>
          <a:endParaRPr lang="en-US"/>
        </a:p>
      </dgm:t>
    </dgm:pt>
    <dgm:pt modelId="{EA1BA7E5-3027-4499-B74F-FF952686837A}">
      <dgm:prSet/>
      <dgm:spPr/>
      <dgm:t>
        <a:bodyPr/>
        <a:lstStyle/>
        <a:p>
          <a:r>
            <a:rPr lang="nl-NL"/>
            <a:t>AFHEBBEN ACTIVITEIT VOOR DE DOELGROEP</a:t>
          </a:r>
          <a:endParaRPr lang="en-US"/>
        </a:p>
      </dgm:t>
    </dgm:pt>
    <dgm:pt modelId="{17564E68-C361-4C29-A3E8-816B4104B77A}" type="parTrans" cxnId="{99A3557C-B1A7-4AC7-AF02-E513555EE3CF}">
      <dgm:prSet/>
      <dgm:spPr/>
      <dgm:t>
        <a:bodyPr/>
        <a:lstStyle/>
        <a:p>
          <a:endParaRPr lang="en-US"/>
        </a:p>
      </dgm:t>
    </dgm:pt>
    <dgm:pt modelId="{E7FABE2A-0CEC-4F02-92A5-1ACD77A12BCE}" type="sibTrans" cxnId="{99A3557C-B1A7-4AC7-AF02-E513555EE3CF}">
      <dgm:prSet/>
      <dgm:spPr/>
      <dgm:t>
        <a:bodyPr/>
        <a:lstStyle/>
        <a:p>
          <a:endParaRPr lang="en-US"/>
        </a:p>
      </dgm:t>
    </dgm:pt>
    <dgm:pt modelId="{622447DF-7DC5-4BEF-9CF3-4923C6C26B96}">
      <dgm:prSet/>
      <dgm:spPr/>
      <dgm:t>
        <a:bodyPr/>
        <a:lstStyle/>
        <a:p>
          <a:r>
            <a:rPr lang="nl-NL"/>
            <a:t>THEORIE  GELEZEN</a:t>
          </a:r>
          <a:endParaRPr lang="en-US"/>
        </a:p>
      </dgm:t>
    </dgm:pt>
    <dgm:pt modelId="{8170F9C5-8304-42E1-9AF9-6224B4A19521}" type="parTrans" cxnId="{E3CE8693-9470-41FE-B3A4-4F7A7C27843D}">
      <dgm:prSet/>
      <dgm:spPr/>
      <dgm:t>
        <a:bodyPr/>
        <a:lstStyle/>
        <a:p>
          <a:endParaRPr lang="en-US"/>
        </a:p>
      </dgm:t>
    </dgm:pt>
    <dgm:pt modelId="{C9BF70CF-6E45-45A7-87FA-0DA8C8C4DF09}" type="sibTrans" cxnId="{E3CE8693-9470-41FE-B3A4-4F7A7C27843D}">
      <dgm:prSet/>
      <dgm:spPr/>
      <dgm:t>
        <a:bodyPr/>
        <a:lstStyle/>
        <a:p>
          <a:endParaRPr lang="en-US"/>
        </a:p>
      </dgm:t>
    </dgm:pt>
    <dgm:pt modelId="{0BD09465-2E82-4F5B-94AD-3EC7791940E7}">
      <dgm:prSet/>
      <dgm:spPr/>
      <dgm:t>
        <a:bodyPr/>
        <a:lstStyle/>
        <a:p>
          <a:r>
            <a:rPr lang="nl-NL"/>
            <a:t>WIKI MODULE B BEKEKEN.</a:t>
          </a:r>
          <a:endParaRPr lang="en-US"/>
        </a:p>
      </dgm:t>
    </dgm:pt>
    <dgm:pt modelId="{5F92BFB4-F0CE-4F11-BDA9-EA6EEBB8BE99}" type="parTrans" cxnId="{A5500A66-5DE3-42E7-B8D4-B79FEE0BAB9F}">
      <dgm:prSet/>
      <dgm:spPr/>
      <dgm:t>
        <a:bodyPr/>
        <a:lstStyle/>
        <a:p>
          <a:endParaRPr lang="en-US"/>
        </a:p>
      </dgm:t>
    </dgm:pt>
    <dgm:pt modelId="{3C781EE8-9522-4661-AD69-A940B9347789}" type="sibTrans" cxnId="{A5500A66-5DE3-42E7-B8D4-B79FEE0BAB9F}">
      <dgm:prSet/>
      <dgm:spPr/>
      <dgm:t>
        <a:bodyPr/>
        <a:lstStyle/>
        <a:p>
          <a:endParaRPr lang="en-US"/>
        </a:p>
      </dgm:t>
    </dgm:pt>
    <dgm:pt modelId="{34D87198-6CF5-4E02-91E3-0A1BD6608D1F}">
      <dgm:prSet/>
      <dgm:spPr/>
      <dgm:t>
        <a:bodyPr/>
        <a:lstStyle/>
        <a:p>
          <a:r>
            <a:rPr lang="nl-NL"/>
            <a:t>ALLES BEWAREN  VOOR IN JE ART-JOURNAL EN PORTFOLIO.</a:t>
          </a:r>
          <a:endParaRPr lang="en-US"/>
        </a:p>
      </dgm:t>
    </dgm:pt>
    <dgm:pt modelId="{157894B0-A226-4F42-8394-26621D2C70B4}" type="parTrans" cxnId="{F628474C-D6DC-46A4-A1CD-728F58070B57}">
      <dgm:prSet/>
      <dgm:spPr/>
      <dgm:t>
        <a:bodyPr/>
        <a:lstStyle/>
        <a:p>
          <a:endParaRPr lang="en-US"/>
        </a:p>
      </dgm:t>
    </dgm:pt>
    <dgm:pt modelId="{9483BAD5-D74C-407C-8458-E418C4F88F22}" type="sibTrans" cxnId="{F628474C-D6DC-46A4-A1CD-728F58070B57}">
      <dgm:prSet/>
      <dgm:spPr/>
      <dgm:t>
        <a:bodyPr/>
        <a:lstStyle/>
        <a:p>
          <a:endParaRPr lang="en-US"/>
        </a:p>
      </dgm:t>
    </dgm:pt>
    <dgm:pt modelId="{2B8ED3DC-30EF-47EA-A9D0-FCA42AFCEEA7}" type="pres">
      <dgm:prSet presAssocID="{5F95FEDE-3E79-47AC-8577-212A061DF163}" presName="outerComposite" presStyleCnt="0">
        <dgm:presLayoutVars>
          <dgm:chMax val="5"/>
          <dgm:dir/>
          <dgm:resizeHandles val="exact"/>
        </dgm:presLayoutVars>
      </dgm:prSet>
      <dgm:spPr/>
    </dgm:pt>
    <dgm:pt modelId="{32271570-4FE4-4213-8C76-99709778D77F}" type="pres">
      <dgm:prSet presAssocID="{5F95FEDE-3E79-47AC-8577-212A061DF163}" presName="dummyMaxCanvas" presStyleCnt="0">
        <dgm:presLayoutVars/>
      </dgm:prSet>
      <dgm:spPr/>
    </dgm:pt>
    <dgm:pt modelId="{4C08CD48-0E38-4A71-8887-09E1FC4B64AA}" type="pres">
      <dgm:prSet presAssocID="{5F95FEDE-3E79-47AC-8577-212A061DF163}" presName="FiveNodes_1" presStyleLbl="node1" presStyleIdx="0" presStyleCnt="5">
        <dgm:presLayoutVars>
          <dgm:bulletEnabled val="1"/>
        </dgm:presLayoutVars>
      </dgm:prSet>
      <dgm:spPr/>
    </dgm:pt>
    <dgm:pt modelId="{0262274E-2105-4E68-B944-18436B72088C}" type="pres">
      <dgm:prSet presAssocID="{5F95FEDE-3E79-47AC-8577-212A061DF163}" presName="FiveNodes_2" presStyleLbl="node1" presStyleIdx="1" presStyleCnt="5">
        <dgm:presLayoutVars>
          <dgm:bulletEnabled val="1"/>
        </dgm:presLayoutVars>
      </dgm:prSet>
      <dgm:spPr/>
    </dgm:pt>
    <dgm:pt modelId="{D7F085D5-6AA5-474F-8356-96A7DC98D43F}" type="pres">
      <dgm:prSet presAssocID="{5F95FEDE-3E79-47AC-8577-212A061DF163}" presName="FiveNodes_3" presStyleLbl="node1" presStyleIdx="2" presStyleCnt="5">
        <dgm:presLayoutVars>
          <dgm:bulletEnabled val="1"/>
        </dgm:presLayoutVars>
      </dgm:prSet>
      <dgm:spPr/>
    </dgm:pt>
    <dgm:pt modelId="{882DDDFE-CF91-4FD7-A2B4-6D15BDA6F23E}" type="pres">
      <dgm:prSet presAssocID="{5F95FEDE-3E79-47AC-8577-212A061DF163}" presName="FiveNodes_4" presStyleLbl="node1" presStyleIdx="3" presStyleCnt="5">
        <dgm:presLayoutVars>
          <dgm:bulletEnabled val="1"/>
        </dgm:presLayoutVars>
      </dgm:prSet>
      <dgm:spPr/>
    </dgm:pt>
    <dgm:pt modelId="{23119F59-6053-49E6-A460-C19D38A560C5}" type="pres">
      <dgm:prSet presAssocID="{5F95FEDE-3E79-47AC-8577-212A061DF163}" presName="FiveNodes_5" presStyleLbl="node1" presStyleIdx="4" presStyleCnt="5">
        <dgm:presLayoutVars>
          <dgm:bulletEnabled val="1"/>
        </dgm:presLayoutVars>
      </dgm:prSet>
      <dgm:spPr/>
    </dgm:pt>
    <dgm:pt modelId="{4D8A7108-F159-4594-9F47-D4E9A4E15DE8}" type="pres">
      <dgm:prSet presAssocID="{5F95FEDE-3E79-47AC-8577-212A061DF163}" presName="FiveConn_1-2" presStyleLbl="fgAccFollowNode1" presStyleIdx="0" presStyleCnt="4">
        <dgm:presLayoutVars>
          <dgm:bulletEnabled val="1"/>
        </dgm:presLayoutVars>
      </dgm:prSet>
      <dgm:spPr/>
    </dgm:pt>
    <dgm:pt modelId="{752115BB-6CE6-43A2-BB9A-262ADDDD0DD7}" type="pres">
      <dgm:prSet presAssocID="{5F95FEDE-3E79-47AC-8577-212A061DF163}" presName="FiveConn_2-3" presStyleLbl="fgAccFollowNode1" presStyleIdx="1" presStyleCnt="4">
        <dgm:presLayoutVars>
          <dgm:bulletEnabled val="1"/>
        </dgm:presLayoutVars>
      </dgm:prSet>
      <dgm:spPr/>
    </dgm:pt>
    <dgm:pt modelId="{CECC236D-3DAB-41CE-B0EC-DABF6D7756E9}" type="pres">
      <dgm:prSet presAssocID="{5F95FEDE-3E79-47AC-8577-212A061DF163}" presName="FiveConn_3-4" presStyleLbl="fgAccFollowNode1" presStyleIdx="2" presStyleCnt="4">
        <dgm:presLayoutVars>
          <dgm:bulletEnabled val="1"/>
        </dgm:presLayoutVars>
      </dgm:prSet>
      <dgm:spPr/>
    </dgm:pt>
    <dgm:pt modelId="{C2094DA6-061F-44F1-83A7-9BB9B7D6A037}" type="pres">
      <dgm:prSet presAssocID="{5F95FEDE-3E79-47AC-8577-212A061DF163}" presName="FiveConn_4-5" presStyleLbl="fgAccFollowNode1" presStyleIdx="3" presStyleCnt="4">
        <dgm:presLayoutVars>
          <dgm:bulletEnabled val="1"/>
        </dgm:presLayoutVars>
      </dgm:prSet>
      <dgm:spPr/>
    </dgm:pt>
    <dgm:pt modelId="{CA092AF8-3955-46B4-B02D-B4DE9E86DE5E}" type="pres">
      <dgm:prSet presAssocID="{5F95FEDE-3E79-47AC-8577-212A061DF163}" presName="FiveNodes_1_text" presStyleLbl="node1" presStyleIdx="4" presStyleCnt="5">
        <dgm:presLayoutVars>
          <dgm:bulletEnabled val="1"/>
        </dgm:presLayoutVars>
      </dgm:prSet>
      <dgm:spPr/>
    </dgm:pt>
    <dgm:pt modelId="{21D476DC-8ED3-4AF0-B30F-1A270C201366}" type="pres">
      <dgm:prSet presAssocID="{5F95FEDE-3E79-47AC-8577-212A061DF163}" presName="FiveNodes_2_text" presStyleLbl="node1" presStyleIdx="4" presStyleCnt="5">
        <dgm:presLayoutVars>
          <dgm:bulletEnabled val="1"/>
        </dgm:presLayoutVars>
      </dgm:prSet>
      <dgm:spPr/>
    </dgm:pt>
    <dgm:pt modelId="{CE6087F3-F4B9-4F64-89B9-30E9ADED8E4E}" type="pres">
      <dgm:prSet presAssocID="{5F95FEDE-3E79-47AC-8577-212A061DF163}" presName="FiveNodes_3_text" presStyleLbl="node1" presStyleIdx="4" presStyleCnt="5">
        <dgm:presLayoutVars>
          <dgm:bulletEnabled val="1"/>
        </dgm:presLayoutVars>
      </dgm:prSet>
      <dgm:spPr/>
    </dgm:pt>
    <dgm:pt modelId="{036A223F-4AD4-4503-A482-64566A3EE27E}" type="pres">
      <dgm:prSet presAssocID="{5F95FEDE-3E79-47AC-8577-212A061DF163}" presName="FiveNodes_4_text" presStyleLbl="node1" presStyleIdx="4" presStyleCnt="5">
        <dgm:presLayoutVars>
          <dgm:bulletEnabled val="1"/>
        </dgm:presLayoutVars>
      </dgm:prSet>
      <dgm:spPr/>
    </dgm:pt>
    <dgm:pt modelId="{A33942CC-19B4-4569-A0DC-0724559837A8}" type="pres">
      <dgm:prSet presAssocID="{5F95FEDE-3E79-47AC-8577-212A061DF16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2675B204-4264-4975-97BD-2FAE4529013C}" type="presOf" srcId="{4DD0753C-ABAE-410E-8632-85E601B395BE}" destId="{4D8A7108-F159-4594-9F47-D4E9A4E15DE8}" srcOrd="0" destOrd="0" presId="urn:microsoft.com/office/officeart/2005/8/layout/vProcess5"/>
    <dgm:cxn modelId="{D1693039-5E6C-42A9-AF7F-50B1CF3CC987}" type="presOf" srcId="{34D87198-6CF5-4E02-91E3-0A1BD6608D1F}" destId="{A33942CC-19B4-4569-A0DC-0724559837A8}" srcOrd="1" destOrd="0" presId="urn:microsoft.com/office/officeart/2005/8/layout/vProcess5"/>
    <dgm:cxn modelId="{FA44373F-431C-4B7E-AFAA-F172C0CC921E}" type="presOf" srcId="{3C781EE8-9522-4661-AD69-A940B9347789}" destId="{C2094DA6-061F-44F1-83A7-9BB9B7D6A037}" srcOrd="0" destOrd="0" presId="urn:microsoft.com/office/officeart/2005/8/layout/vProcess5"/>
    <dgm:cxn modelId="{710E0741-330B-4F82-AB67-CC92A2534EC4}" type="presOf" srcId="{E7FABE2A-0CEC-4F02-92A5-1ACD77A12BCE}" destId="{752115BB-6CE6-43A2-BB9A-262ADDDD0DD7}" srcOrd="0" destOrd="0" presId="urn:microsoft.com/office/officeart/2005/8/layout/vProcess5"/>
    <dgm:cxn modelId="{A5500A66-5DE3-42E7-B8D4-B79FEE0BAB9F}" srcId="{5F95FEDE-3E79-47AC-8577-212A061DF163}" destId="{0BD09465-2E82-4F5B-94AD-3EC7791940E7}" srcOrd="3" destOrd="0" parTransId="{5F92BFB4-F0CE-4F11-BDA9-EA6EEBB8BE99}" sibTransId="{3C781EE8-9522-4661-AD69-A940B9347789}"/>
    <dgm:cxn modelId="{82D64F6B-3F12-4E98-BA77-DE8EFDBC1AD5}" type="presOf" srcId="{EA1BA7E5-3027-4499-B74F-FF952686837A}" destId="{21D476DC-8ED3-4AF0-B30F-1A270C201366}" srcOrd="1" destOrd="0" presId="urn:microsoft.com/office/officeart/2005/8/layout/vProcess5"/>
    <dgm:cxn modelId="{F628474C-D6DC-46A4-A1CD-728F58070B57}" srcId="{5F95FEDE-3E79-47AC-8577-212A061DF163}" destId="{34D87198-6CF5-4E02-91E3-0A1BD6608D1F}" srcOrd="4" destOrd="0" parTransId="{157894B0-A226-4F42-8394-26621D2C70B4}" sibTransId="{9483BAD5-D74C-407C-8458-E418C4F88F22}"/>
    <dgm:cxn modelId="{99A3557C-B1A7-4AC7-AF02-E513555EE3CF}" srcId="{5F95FEDE-3E79-47AC-8577-212A061DF163}" destId="{EA1BA7E5-3027-4499-B74F-FF952686837A}" srcOrd="1" destOrd="0" parTransId="{17564E68-C361-4C29-A3E8-816B4104B77A}" sibTransId="{E7FABE2A-0CEC-4F02-92A5-1ACD77A12BCE}"/>
    <dgm:cxn modelId="{EFA9247F-F13A-4FB5-871B-3D6169013ED3}" type="presOf" srcId="{622447DF-7DC5-4BEF-9CF3-4923C6C26B96}" destId="{CE6087F3-F4B9-4F64-89B9-30E9ADED8E4E}" srcOrd="1" destOrd="0" presId="urn:microsoft.com/office/officeart/2005/8/layout/vProcess5"/>
    <dgm:cxn modelId="{E3CE8693-9470-41FE-B3A4-4F7A7C27843D}" srcId="{5F95FEDE-3E79-47AC-8577-212A061DF163}" destId="{622447DF-7DC5-4BEF-9CF3-4923C6C26B96}" srcOrd="2" destOrd="0" parTransId="{8170F9C5-8304-42E1-9AF9-6224B4A19521}" sibTransId="{C9BF70CF-6E45-45A7-87FA-0DA8C8C4DF09}"/>
    <dgm:cxn modelId="{6F934EB4-3C3D-4CC0-BBCF-4E3E66F001E6}" srcId="{5F95FEDE-3E79-47AC-8577-212A061DF163}" destId="{E0826E78-7EF1-4C18-A493-FE00E9663B8A}" srcOrd="0" destOrd="0" parTransId="{91A096BF-2103-49D6-AD0B-ACDC3FDD861B}" sibTransId="{4DD0753C-ABAE-410E-8632-85E601B395BE}"/>
    <dgm:cxn modelId="{C9CB30BC-B8C0-4859-AAB9-0ADFEFCD5D0D}" type="presOf" srcId="{C9BF70CF-6E45-45A7-87FA-0DA8C8C4DF09}" destId="{CECC236D-3DAB-41CE-B0EC-DABF6D7756E9}" srcOrd="0" destOrd="0" presId="urn:microsoft.com/office/officeart/2005/8/layout/vProcess5"/>
    <dgm:cxn modelId="{F34A1CBD-BE23-458B-8121-DB7C13DBCF10}" type="presOf" srcId="{E0826E78-7EF1-4C18-A493-FE00E9663B8A}" destId="{4C08CD48-0E38-4A71-8887-09E1FC4B64AA}" srcOrd="0" destOrd="0" presId="urn:microsoft.com/office/officeart/2005/8/layout/vProcess5"/>
    <dgm:cxn modelId="{179D56C4-D980-41B0-9D5F-C8D854E675D1}" type="presOf" srcId="{E0826E78-7EF1-4C18-A493-FE00E9663B8A}" destId="{CA092AF8-3955-46B4-B02D-B4DE9E86DE5E}" srcOrd="1" destOrd="0" presId="urn:microsoft.com/office/officeart/2005/8/layout/vProcess5"/>
    <dgm:cxn modelId="{868CA9C8-4EEB-4AA2-8242-9657D4E76951}" type="presOf" srcId="{0BD09465-2E82-4F5B-94AD-3EC7791940E7}" destId="{036A223F-4AD4-4503-A482-64566A3EE27E}" srcOrd="1" destOrd="0" presId="urn:microsoft.com/office/officeart/2005/8/layout/vProcess5"/>
    <dgm:cxn modelId="{F3A399D2-05BA-4A33-BF55-47C528B448AF}" type="presOf" srcId="{5F95FEDE-3E79-47AC-8577-212A061DF163}" destId="{2B8ED3DC-30EF-47EA-A9D0-FCA42AFCEEA7}" srcOrd="0" destOrd="0" presId="urn:microsoft.com/office/officeart/2005/8/layout/vProcess5"/>
    <dgm:cxn modelId="{9246DED6-A3E3-48B2-8FE3-6E9808749793}" type="presOf" srcId="{EA1BA7E5-3027-4499-B74F-FF952686837A}" destId="{0262274E-2105-4E68-B944-18436B72088C}" srcOrd="0" destOrd="0" presId="urn:microsoft.com/office/officeart/2005/8/layout/vProcess5"/>
    <dgm:cxn modelId="{0E9F53DB-A0A0-4E66-B295-EF89426F8583}" type="presOf" srcId="{0BD09465-2E82-4F5B-94AD-3EC7791940E7}" destId="{882DDDFE-CF91-4FD7-A2B4-6D15BDA6F23E}" srcOrd="0" destOrd="0" presId="urn:microsoft.com/office/officeart/2005/8/layout/vProcess5"/>
    <dgm:cxn modelId="{80E94CDC-C0E2-43F7-9850-706B7CFFD179}" type="presOf" srcId="{622447DF-7DC5-4BEF-9CF3-4923C6C26B96}" destId="{D7F085D5-6AA5-474F-8356-96A7DC98D43F}" srcOrd="0" destOrd="0" presId="urn:microsoft.com/office/officeart/2005/8/layout/vProcess5"/>
    <dgm:cxn modelId="{FBDE38E6-0DBA-4537-9D38-281FB1CF88DC}" type="presOf" srcId="{34D87198-6CF5-4E02-91E3-0A1BD6608D1F}" destId="{23119F59-6053-49E6-A460-C19D38A560C5}" srcOrd="0" destOrd="0" presId="urn:microsoft.com/office/officeart/2005/8/layout/vProcess5"/>
    <dgm:cxn modelId="{E5EB2A5E-6512-4677-B8B8-D7342AC01E96}" type="presParOf" srcId="{2B8ED3DC-30EF-47EA-A9D0-FCA42AFCEEA7}" destId="{32271570-4FE4-4213-8C76-99709778D77F}" srcOrd="0" destOrd="0" presId="urn:microsoft.com/office/officeart/2005/8/layout/vProcess5"/>
    <dgm:cxn modelId="{B40939BD-F5CE-439F-A988-DD77A5111610}" type="presParOf" srcId="{2B8ED3DC-30EF-47EA-A9D0-FCA42AFCEEA7}" destId="{4C08CD48-0E38-4A71-8887-09E1FC4B64AA}" srcOrd="1" destOrd="0" presId="urn:microsoft.com/office/officeart/2005/8/layout/vProcess5"/>
    <dgm:cxn modelId="{8B10B47A-8C5B-47C5-9770-3A16CB8EE66D}" type="presParOf" srcId="{2B8ED3DC-30EF-47EA-A9D0-FCA42AFCEEA7}" destId="{0262274E-2105-4E68-B944-18436B72088C}" srcOrd="2" destOrd="0" presId="urn:microsoft.com/office/officeart/2005/8/layout/vProcess5"/>
    <dgm:cxn modelId="{94B01265-7D59-4C7D-8C70-C9B3E4647ED1}" type="presParOf" srcId="{2B8ED3DC-30EF-47EA-A9D0-FCA42AFCEEA7}" destId="{D7F085D5-6AA5-474F-8356-96A7DC98D43F}" srcOrd="3" destOrd="0" presId="urn:microsoft.com/office/officeart/2005/8/layout/vProcess5"/>
    <dgm:cxn modelId="{EE2A608E-4376-45D4-BAD1-AADB98910F9E}" type="presParOf" srcId="{2B8ED3DC-30EF-47EA-A9D0-FCA42AFCEEA7}" destId="{882DDDFE-CF91-4FD7-A2B4-6D15BDA6F23E}" srcOrd="4" destOrd="0" presId="urn:microsoft.com/office/officeart/2005/8/layout/vProcess5"/>
    <dgm:cxn modelId="{64D4F1C8-EC13-4291-8078-C13E67D3ADB8}" type="presParOf" srcId="{2B8ED3DC-30EF-47EA-A9D0-FCA42AFCEEA7}" destId="{23119F59-6053-49E6-A460-C19D38A560C5}" srcOrd="5" destOrd="0" presId="urn:microsoft.com/office/officeart/2005/8/layout/vProcess5"/>
    <dgm:cxn modelId="{DF0A3C02-337A-414A-98EF-F62FFF63F615}" type="presParOf" srcId="{2B8ED3DC-30EF-47EA-A9D0-FCA42AFCEEA7}" destId="{4D8A7108-F159-4594-9F47-D4E9A4E15DE8}" srcOrd="6" destOrd="0" presId="urn:microsoft.com/office/officeart/2005/8/layout/vProcess5"/>
    <dgm:cxn modelId="{1C493A43-35A3-4DDE-A80F-53ACBBDBB3E5}" type="presParOf" srcId="{2B8ED3DC-30EF-47EA-A9D0-FCA42AFCEEA7}" destId="{752115BB-6CE6-43A2-BB9A-262ADDDD0DD7}" srcOrd="7" destOrd="0" presId="urn:microsoft.com/office/officeart/2005/8/layout/vProcess5"/>
    <dgm:cxn modelId="{96FFED39-3AC7-41A8-8FB5-8D99AB7E03CF}" type="presParOf" srcId="{2B8ED3DC-30EF-47EA-A9D0-FCA42AFCEEA7}" destId="{CECC236D-3DAB-41CE-B0EC-DABF6D7756E9}" srcOrd="8" destOrd="0" presId="urn:microsoft.com/office/officeart/2005/8/layout/vProcess5"/>
    <dgm:cxn modelId="{5CD61975-5B01-410E-8563-A676F32DB5CC}" type="presParOf" srcId="{2B8ED3DC-30EF-47EA-A9D0-FCA42AFCEEA7}" destId="{C2094DA6-061F-44F1-83A7-9BB9B7D6A037}" srcOrd="9" destOrd="0" presId="urn:microsoft.com/office/officeart/2005/8/layout/vProcess5"/>
    <dgm:cxn modelId="{C0DB1ACF-89D0-49F7-B316-C9DC97135910}" type="presParOf" srcId="{2B8ED3DC-30EF-47EA-A9D0-FCA42AFCEEA7}" destId="{CA092AF8-3955-46B4-B02D-B4DE9E86DE5E}" srcOrd="10" destOrd="0" presId="urn:microsoft.com/office/officeart/2005/8/layout/vProcess5"/>
    <dgm:cxn modelId="{CC79DD16-8F7E-4A8C-853D-B79111E74333}" type="presParOf" srcId="{2B8ED3DC-30EF-47EA-A9D0-FCA42AFCEEA7}" destId="{21D476DC-8ED3-4AF0-B30F-1A270C201366}" srcOrd="11" destOrd="0" presId="urn:microsoft.com/office/officeart/2005/8/layout/vProcess5"/>
    <dgm:cxn modelId="{F7CFFF08-1879-409E-9D7F-63FF18E9A254}" type="presParOf" srcId="{2B8ED3DC-30EF-47EA-A9D0-FCA42AFCEEA7}" destId="{CE6087F3-F4B9-4F64-89B9-30E9ADED8E4E}" srcOrd="12" destOrd="0" presId="urn:microsoft.com/office/officeart/2005/8/layout/vProcess5"/>
    <dgm:cxn modelId="{F2CC3AEB-DB01-4369-A27B-8045A6214C20}" type="presParOf" srcId="{2B8ED3DC-30EF-47EA-A9D0-FCA42AFCEEA7}" destId="{036A223F-4AD4-4503-A482-64566A3EE27E}" srcOrd="13" destOrd="0" presId="urn:microsoft.com/office/officeart/2005/8/layout/vProcess5"/>
    <dgm:cxn modelId="{24A50B5B-4052-431B-A553-4356AE21A3C0}" type="presParOf" srcId="{2B8ED3DC-30EF-47EA-A9D0-FCA42AFCEEA7}" destId="{A33942CC-19B4-4569-A0DC-0724559837A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FFC5D-1C14-40A9-A3EF-1F962A3B737F}">
      <dsp:nvSpPr>
        <dsp:cNvPr id="0" name=""/>
        <dsp:cNvSpPr/>
      </dsp:nvSpPr>
      <dsp:spPr>
        <a:xfrm>
          <a:off x="0" y="0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/>
            <a:t>JE KIJKT UIT HET RAAM EN MAAKT EEN  FOTO</a:t>
          </a:r>
          <a:endParaRPr lang="en-US" sz="2000" kern="1200"/>
        </a:p>
      </dsp:txBody>
      <dsp:txXfrm>
        <a:off x="22013" y="22013"/>
        <a:ext cx="7244996" cy="707558"/>
      </dsp:txXfrm>
    </dsp:sp>
    <dsp:sp modelId="{CFA087FA-94B3-4974-BB66-EF89C191DF58}">
      <dsp:nvSpPr>
        <dsp:cNvPr id="0" name=""/>
        <dsp:cNvSpPr/>
      </dsp:nvSpPr>
      <dsp:spPr>
        <a:xfrm>
          <a:off x="608152" y="855970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632483"/>
            <a:satOff val="-11966"/>
            <a:lumOff val="-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/>
            <a:t>BIJ DEZE FOTO BEDENK JE ZELF EEN TEKST van minimaal 6 regels.</a:t>
          </a:r>
          <a:endParaRPr lang="en-US" sz="2000" kern="1200"/>
        </a:p>
      </dsp:txBody>
      <dsp:txXfrm>
        <a:off x="630165" y="877983"/>
        <a:ext cx="7003241" cy="707558"/>
      </dsp:txXfrm>
    </dsp:sp>
    <dsp:sp modelId="{64577A75-36F4-4295-8DEC-1C60669D415F}">
      <dsp:nvSpPr>
        <dsp:cNvPr id="0" name=""/>
        <dsp:cNvSpPr/>
      </dsp:nvSpPr>
      <dsp:spPr>
        <a:xfrm>
          <a:off x="1216304" y="1711941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1264967"/>
            <a:satOff val="-23931"/>
            <a:lumOff val="-16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/>
            <a:t>DEZE TEKST MOET PASSEN BIJ DE FOTO</a:t>
          </a:r>
          <a:endParaRPr lang="en-US" sz="2000" kern="1200"/>
        </a:p>
      </dsp:txBody>
      <dsp:txXfrm>
        <a:off x="1238317" y="1733954"/>
        <a:ext cx="7003241" cy="707558"/>
      </dsp:txXfrm>
    </dsp:sp>
    <dsp:sp modelId="{9A1CD51A-4995-487B-B2DD-FF80DC9FCAD2}">
      <dsp:nvSpPr>
        <dsp:cNvPr id="0" name=""/>
        <dsp:cNvSpPr/>
      </dsp:nvSpPr>
      <dsp:spPr>
        <a:xfrm>
          <a:off x="1824456" y="2567912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1897450"/>
            <a:satOff val="-35897"/>
            <a:lumOff val="-25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/>
            <a:t>MAG EEN GEDICHT OF VERHAALTJE ZIJN</a:t>
          </a:r>
          <a:endParaRPr lang="en-US" sz="2000" kern="1200"/>
        </a:p>
      </dsp:txBody>
      <dsp:txXfrm>
        <a:off x="1846469" y="2589925"/>
        <a:ext cx="7003241" cy="707558"/>
      </dsp:txXfrm>
    </dsp:sp>
    <dsp:sp modelId="{9FD5233E-1171-4642-9C73-004C263236AE}">
      <dsp:nvSpPr>
        <dsp:cNvPr id="0" name=""/>
        <dsp:cNvSpPr/>
      </dsp:nvSpPr>
      <dsp:spPr>
        <a:xfrm>
          <a:off x="2432608" y="3423883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/>
            <a:t>VERTEL ER BIJ WAAROM DE TEKST PAST BIJ DE FOTO.</a:t>
          </a:r>
          <a:endParaRPr lang="en-US" sz="2000" kern="1200"/>
        </a:p>
      </dsp:txBody>
      <dsp:txXfrm>
        <a:off x="2454621" y="3445896"/>
        <a:ext cx="7003241" cy="707558"/>
      </dsp:txXfrm>
    </dsp:sp>
    <dsp:sp modelId="{0839362E-1AE8-49B1-85BA-81B6B9F4384F}">
      <dsp:nvSpPr>
        <dsp:cNvPr id="0" name=""/>
        <dsp:cNvSpPr/>
      </dsp:nvSpPr>
      <dsp:spPr>
        <a:xfrm>
          <a:off x="7655419" y="549074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765338" y="549074"/>
        <a:ext cx="268691" cy="367618"/>
      </dsp:txXfrm>
    </dsp:sp>
    <dsp:sp modelId="{973DEB30-634A-4B44-ABF7-3CF4D5C350B9}">
      <dsp:nvSpPr>
        <dsp:cNvPr id="0" name=""/>
        <dsp:cNvSpPr/>
      </dsp:nvSpPr>
      <dsp:spPr>
        <a:xfrm>
          <a:off x="8263571" y="1405044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174712"/>
            <a:satOff val="-19832"/>
            <a:lumOff val="-123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174712"/>
              <a:satOff val="-19832"/>
              <a:lumOff val="-1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373490" y="1405044"/>
        <a:ext cx="268691" cy="367618"/>
      </dsp:txXfrm>
    </dsp:sp>
    <dsp:sp modelId="{4A20D213-C9DC-46B8-9EBA-68525ED991A4}">
      <dsp:nvSpPr>
        <dsp:cNvPr id="0" name=""/>
        <dsp:cNvSpPr/>
      </dsp:nvSpPr>
      <dsp:spPr>
        <a:xfrm>
          <a:off x="8871724" y="2248489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349425"/>
            <a:satOff val="-39664"/>
            <a:lumOff val="-247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349425"/>
              <a:satOff val="-39664"/>
              <a:lumOff val="-24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981643" y="2248489"/>
        <a:ext cx="268691" cy="367618"/>
      </dsp:txXfrm>
    </dsp:sp>
    <dsp:sp modelId="{A9F43534-4C27-44B5-BD64-F877475D71C3}">
      <dsp:nvSpPr>
        <dsp:cNvPr id="0" name=""/>
        <dsp:cNvSpPr/>
      </dsp:nvSpPr>
      <dsp:spPr>
        <a:xfrm>
          <a:off x="9479876" y="3112811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524137"/>
            <a:satOff val="-59496"/>
            <a:lumOff val="-370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524137"/>
              <a:satOff val="-59496"/>
              <a:lumOff val="-37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589795" y="3112811"/>
        <a:ext cx="268691" cy="367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8CD48-0E38-4A71-8887-09E1FC4B64AA}">
      <dsp:nvSpPr>
        <dsp:cNvPr id="0" name=""/>
        <dsp:cNvSpPr/>
      </dsp:nvSpPr>
      <dsp:spPr>
        <a:xfrm>
          <a:off x="0" y="0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AFHEBBEN CREATIEVE OPDRACHT</a:t>
          </a:r>
          <a:endParaRPr lang="en-US" sz="2000" kern="1200"/>
        </a:p>
      </dsp:txBody>
      <dsp:txXfrm>
        <a:off x="22013" y="22013"/>
        <a:ext cx="7244996" cy="707558"/>
      </dsp:txXfrm>
    </dsp:sp>
    <dsp:sp modelId="{0262274E-2105-4E68-B944-18436B72088C}">
      <dsp:nvSpPr>
        <dsp:cNvPr id="0" name=""/>
        <dsp:cNvSpPr/>
      </dsp:nvSpPr>
      <dsp:spPr>
        <a:xfrm>
          <a:off x="608152" y="855970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632483"/>
            <a:satOff val="-11966"/>
            <a:lumOff val="-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AFHEBBEN ACTIVITEIT VOOR DE DOELGROEP</a:t>
          </a:r>
          <a:endParaRPr lang="en-US" sz="2000" kern="1200"/>
        </a:p>
      </dsp:txBody>
      <dsp:txXfrm>
        <a:off x="630165" y="877983"/>
        <a:ext cx="7003241" cy="707558"/>
      </dsp:txXfrm>
    </dsp:sp>
    <dsp:sp modelId="{D7F085D5-6AA5-474F-8356-96A7DC98D43F}">
      <dsp:nvSpPr>
        <dsp:cNvPr id="0" name=""/>
        <dsp:cNvSpPr/>
      </dsp:nvSpPr>
      <dsp:spPr>
        <a:xfrm>
          <a:off x="1216304" y="1711941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1264967"/>
            <a:satOff val="-23931"/>
            <a:lumOff val="-16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THEORIE  GELEZEN</a:t>
          </a:r>
          <a:endParaRPr lang="en-US" sz="2000" kern="1200"/>
        </a:p>
      </dsp:txBody>
      <dsp:txXfrm>
        <a:off x="1238317" y="1733954"/>
        <a:ext cx="7003241" cy="707558"/>
      </dsp:txXfrm>
    </dsp:sp>
    <dsp:sp modelId="{882DDDFE-CF91-4FD7-A2B4-6D15BDA6F23E}">
      <dsp:nvSpPr>
        <dsp:cNvPr id="0" name=""/>
        <dsp:cNvSpPr/>
      </dsp:nvSpPr>
      <dsp:spPr>
        <a:xfrm>
          <a:off x="1824456" y="2567912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1897450"/>
            <a:satOff val="-35897"/>
            <a:lumOff val="-25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WIKI MODULE B BEKEKEN.</a:t>
          </a:r>
          <a:endParaRPr lang="en-US" sz="2000" kern="1200"/>
        </a:p>
      </dsp:txBody>
      <dsp:txXfrm>
        <a:off x="1846469" y="2589925"/>
        <a:ext cx="7003241" cy="707558"/>
      </dsp:txXfrm>
    </dsp:sp>
    <dsp:sp modelId="{23119F59-6053-49E6-A460-C19D38A560C5}">
      <dsp:nvSpPr>
        <dsp:cNvPr id="0" name=""/>
        <dsp:cNvSpPr/>
      </dsp:nvSpPr>
      <dsp:spPr>
        <a:xfrm>
          <a:off x="2432608" y="3423883"/>
          <a:ext cx="8143949" cy="751584"/>
        </a:xfrm>
        <a:prstGeom prst="roundRect">
          <a:avLst>
            <a:gd name="adj" fmla="val 10000"/>
          </a:avLst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ALLES BEWAREN  VOOR IN JE ART-JOURNAL EN PORTFOLIO.</a:t>
          </a:r>
          <a:endParaRPr lang="en-US" sz="2000" kern="1200"/>
        </a:p>
      </dsp:txBody>
      <dsp:txXfrm>
        <a:off x="2454621" y="3445896"/>
        <a:ext cx="7003241" cy="707558"/>
      </dsp:txXfrm>
    </dsp:sp>
    <dsp:sp modelId="{4D8A7108-F159-4594-9F47-D4E9A4E15DE8}">
      <dsp:nvSpPr>
        <dsp:cNvPr id="0" name=""/>
        <dsp:cNvSpPr/>
      </dsp:nvSpPr>
      <dsp:spPr>
        <a:xfrm>
          <a:off x="7655419" y="549074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765338" y="549074"/>
        <a:ext cx="268691" cy="367618"/>
      </dsp:txXfrm>
    </dsp:sp>
    <dsp:sp modelId="{752115BB-6CE6-43A2-BB9A-262ADDDD0DD7}">
      <dsp:nvSpPr>
        <dsp:cNvPr id="0" name=""/>
        <dsp:cNvSpPr/>
      </dsp:nvSpPr>
      <dsp:spPr>
        <a:xfrm>
          <a:off x="8263571" y="1405044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174712"/>
            <a:satOff val="-19832"/>
            <a:lumOff val="-123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174712"/>
              <a:satOff val="-19832"/>
              <a:lumOff val="-1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373490" y="1405044"/>
        <a:ext cx="268691" cy="367618"/>
      </dsp:txXfrm>
    </dsp:sp>
    <dsp:sp modelId="{CECC236D-3DAB-41CE-B0EC-DABF6D7756E9}">
      <dsp:nvSpPr>
        <dsp:cNvPr id="0" name=""/>
        <dsp:cNvSpPr/>
      </dsp:nvSpPr>
      <dsp:spPr>
        <a:xfrm>
          <a:off x="8871724" y="2248489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349425"/>
            <a:satOff val="-39664"/>
            <a:lumOff val="-247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349425"/>
              <a:satOff val="-39664"/>
              <a:lumOff val="-24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981643" y="2248489"/>
        <a:ext cx="268691" cy="367618"/>
      </dsp:txXfrm>
    </dsp:sp>
    <dsp:sp modelId="{C2094DA6-061F-44F1-83A7-9BB9B7D6A037}">
      <dsp:nvSpPr>
        <dsp:cNvPr id="0" name=""/>
        <dsp:cNvSpPr/>
      </dsp:nvSpPr>
      <dsp:spPr>
        <a:xfrm>
          <a:off x="9479876" y="3112811"/>
          <a:ext cx="488529" cy="4885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524137"/>
            <a:satOff val="-59496"/>
            <a:lumOff val="-370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524137"/>
              <a:satOff val="-59496"/>
              <a:lumOff val="-37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589795" y="3112811"/>
        <a:ext cx="268691" cy="367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02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39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66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85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52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78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8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748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9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33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70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50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92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5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44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5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73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4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5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3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6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17" r:id="rId6"/>
    <p:sldLayoutId id="2147483724" r:id="rId7"/>
    <p:sldLayoutId id="2147483725" r:id="rId8"/>
    <p:sldLayoutId id="2147483714" r:id="rId9"/>
    <p:sldLayoutId id="2147483715" r:id="rId10"/>
    <p:sldLayoutId id="2147483716" r:id="rId11"/>
    <p:sldLayoutId id="214748371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8">
            <a:extLst>
              <a:ext uri="{FF2B5EF4-FFF2-40B4-BE49-F238E27FC236}">
                <a16:creationId xmlns:a16="http://schemas.microsoft.com/office/drawing/2014/main" id="{DA04DBF5-8916-4A95-8F12-870B9CFB9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10">
            <a:extLst>
              <a:ext uri="{FF2B5EF4-FFF2-40B4-BE49-F238E27FC236}">
                <a16:creationId xmlns:a16="http://schemas.microsoft.com/office/drawing/2014/main" id="{073762E0-2DD8-45BD-9EB6-CA5154A51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B9FD3837-AEE7-4B5B-82B3-3951DE1B6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778B3BD-7B76-4989-BB6C-F50B089C3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DC77AAC1-76D2-46B0-AE46-91C8C3AC5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BB54049-1401-43CD-A970-1E026BD5C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55EDB9E9-84DE-4BC8-9D3C-A02B90B96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2C96582F-8723-44BC-BDC1-62D8FBDE3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DC381B08-A485-45D0-8C29-C2AB10B04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DBB2158D-DAF7-4689-A44E-3E5032B88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AC96EEC-F774-41C8-8679-C1217EC5E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ED08285C-CDBB-4DD6-A69D-4432B668A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7BB7B9B-327A-4D4D-AB93-11CB044AC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360F57D7-4501-41A6-BA54-99E121136F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C37AD4AC-CE9F-4C58-A4E2-D48E2FA821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5EE3167-7FBB-48A3-8450-E72B525E8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C23095D8-5DD6-4F0A-BD74-ED5FB47F93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2A1F0E1B-819A-4255-B8AF-081106162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B167A410-29E3-4850-BEDC-B1362187F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C809901A-3E02-4D2E-93C9-3F527EE975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CD60056-ABC2-4076-B99B-A10B08D5F0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5E0DE3F7-EAB8-41CC-B82E-639F5F3262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664" r="-1" b="15658"/>
          <a:stretch/>
        </p:blipFill>
        <p:spPr>
          <a:xfrm>
            <a:off x="1" y="10"/>
            <a:ext cx="12191695" cy="4120995"/>
          </a:xfrm>
          <a:prstGeom prst="rect">
            <a:avLst/>
          </a:prstGeom>
          <a:ln w="12700">
            <a:noFill/>
          </a:ln>
        </p:spPr>
      </p:pic>
      <p:grpSp>
        <p:nvGrpSpPr>
          <p:cNvPr id="38" name="Group 31">
            <a:extLst>
              <a:ext uri="{FF2B5EF4-FFF2-40B4-BE49-F238E27FC236}">
                <a16:creationId xmlns:a16="http://schemas.microsoft.com/office/drawing/2014/main" id="{D47EAB90-DF6D-419E-92FC-8F9B900DA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33" name="Isosceles Triangle 39">
              <a:extLst>
                <a:ext uri="{FF2B5EF4-FFF2-40B4-BE49-F238E27FC236}">
                  <a16:creationId xmlns:a16="http://schemas.microsoft.com/office/drawing/2014/main" id="{631BC384-797E-4F79-A628-36053708B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1972066-EBE9-40A7-9650-AF6A838AC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83982" y="4293388"/>
            <a:ext cx="8833655" cy="727748"/>
          </a:xfrm>
        </p:spPr>
        <p:txBody>
          <a:bodyPr>
            <a:normAutofit/>
          </a:bodyPr>
          <a:lstStyle/>
          <a:p>
            <a:r>
              <a:rPr lang="de-DE" sz="1900">
                <a:cs typeface="Calibri Light"/>
              </a:rPr>
              <a:t>EXPRESSIEF TALENT</a:t>
            </a:r>
            <a:br>
              <a:rPr lang="de-DE" sz="1900">
                <a:cs typeface="Calibri Light"/>
              </a:rPr>
            </a:br>
            <a:endParaRPr lang="de-DE" sz="190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83983" y="5021137"/>
            <a:ext cx="8833654" cy="52263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sz="1600">
                <a:cs typeface="Calibri"/>
              </a:rPr>
              <a:t>Module B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B0DD4-C6C5-4663-B54E-EBE8918D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206" y="1608667"/>
            <a:ext cx="2823275" cy="4501127"/>
          </a:xfrm>
        </p:spPr>
        <p:txBody>
          <a:bodyPr anchor="t">
            <a:normAutofit/>
          </a:bodyPr>
          <a:lstStyle/>
          <a:p>
            <a:pPr algn="r"/>
            <a:r>
              <a:rPr lang="nl-NL" sz="2500">
                <a:solidFill>
                  <a:srgbClr val="FFFFFF"/>
                </a:solidFill>
              </a:rPr>
              <a:t>UITLEG EXPRESSIEF  TALENT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3B089F-BA69-4543-8E61-4321FA8C6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7698" y="1608667"/>
            <a:ext cx="3421958" cy="4501127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nl-NL" sz="2000"/>
          </a:p>
          <a:p>
            <a:r>
              <a:rPr lang="nl-NL" sz="2000"/>
              <a:t>UITLEG EIGEN PROJECT</a:t>
            </a:r>
          </a:p>
          <a:p>
            <a:endParaRPr lang="nl-NL" sz="2000"/>
          </a:p>
          <a:p>
            <a:r>
              <a:rPr lang="nl-NL" sz="2000"/>
              <a:t>Wat maak je zelf?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D798F42-3C6D-4497-8115-A0DA7CCED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89696" y="1608667"/>
            <a:ext cx="3421957" cy="4501127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nl-NL" sz="2000"/>
          </a:p>
          <a:p>
            <a:r>
              <a:rPr lang="nl-NL" sz="2000"/>
              <a:t>UITLEG ACTIVITEIT MET DE DOELGROEP</a:t>
            </a:r>
          </a:p>
          <a:p>
            <a:endParaRPr lang="nl-NL" sz="2000"/>
          </a:p>
          <a:p>
            <a:r>
              <a:rPr lang="nl-NL" sz="2000"/>
              <a:t>Hoe zet je iets om in een geschikte activiteit voor de doelgroep?</a:t>
            </a:r>
          </a:p>
        </p:txBody>
      </p:sp>
    </p:spTree>
    <p:extLst>
      <p:ext uri="{BB962C8B-B14F-4D97-AF65-F5344CB8AC3E}">
        <p14:creationId xmlns:p14="http://schemas.microsoft.com/office/powerpoint/2010/main" val="3212701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3">
            <a:extLst>
              <a:ext uri="{FF2B5EF4-FFF2-40B4-BE49-F238E27FC236}">
                <a16:creationId xmlns:a16="http://schemas.microsoft.com/office/drawing/2014/main" id="{5B5504F5-A44D-4727-B62D-D306EE4C0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42E83A18-C907-44D5-83DF-CFB181254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E845C857-E334-431F-9264-4BEF01228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7">
              <a:extLst>
                <a:ext uri="{FF2B5EF4-FFF2-40B4-BE49-F238E27FC236}">
                  <a16:creationId xmlns:a16="http://schemas.microsoft.com/office/drawing/2014/main" id="{426C9BD9-ECC0-4C60-87C1-D07F8F075A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8">
              <a:extLst>
                <a:ext uri="{FF2B5EF4-FFF2-40B4-BE49-F238E27FC236}">
                  <a16:creationId xmlns:a16="http://schemas.microsoft.com/office/drawing/2014/main" id="{7FBDFA8E-61C4-4F76-819E-308A16DEE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9">
              <a:extLst>
                <a:ext uri="{FF2B5EF4-FFF2-40B4-BE49-F238E27FC236}">
                  <a16:creationId xmlns:a16="http://schemas.microsoft.com/office/drawing/2014/main" id="{761F1C21-70B1-4D4E-831C-75DB8E7EA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0">
              <a:extLst>
                <a:ext uri="{FF2B5EF4-FFF2-40B4-BE49-F238E27FC236}">
                  <a16:creationId xmlns:a16="http://schemas.microsoft.com/office/drawing/2014/main" id="{FD6B914E-6122-42BE-91C5-72FA400D02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1">
              <a:extLst>
                <a:ext uri="{FF2B5EF4-FFF2-40B4-BE49-F238E27FC236}">
                  <a16:creationId xmlns:a16="http://schemas.microsoft.com/office/drawing/2014/main" id="{25950DE0-F9E4-4487-93B8-F6FDB00B2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2">
              <a:extLst>
                <a:ext uri="{FF2B5EF4-FFF2-40B4-BE49-F238E27FC236}">
                  <a16:creationId xmlns:a16="http://schemas.microsoft.com/office/drawing/2014/main" id="{319D2307-45E1-4592-8192-9C9102D4E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3">
              <a:extLst>
                <a:ext uri="{FF2B5EF4-FFF2-40B4-BE49-F238E27FC236}">
                  <a16:creationId xmlns:a16="http://schemas.microsoft.com/office/drawing/2014/main" id="{1A93A333-9537-4DEC-A527-7733E1096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4">
              <a:extLst>
                <a:ext uri="{FF2B5EF4-FFF2-40B4-BE49-F238E27FC236}">
                  <a16:creationId xmlns:a16="http://schemas.microsoft.com/office/drawing/2014/main" id="{76DEF779-F072-40FD-A3BF-84E3B8C6D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5">
              <a:extLst>
                <a:ext uri="{FF2B5EF4-FFF2-40B4-BE49-F238E27FC236}">
                  <a16:creationId xmlns:a16="http://schemas.microsoft.com/office/drawing/2014/main" id="{6861570E-EBF4-48B8-AB90-2A40B5228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6">
              <a:extLst>
                <a:ext uri="{FF2B5EF4-FFF2-40B4-BE49-F238E27FC236}">
                  <a16:creationId xmlns:a16="http://schemas.microsoft.com/office/drawing/2014/main" id="{68EF8EC2-E3C0-4C22-B1B8-6E30AC244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7">
              <a:extLst>
                <a:ext uri="{FF2B5EF4-FFF2-40B4-BE49-F238E27FC236}">
                  <a16:creationId xmlns:a16="http://schemas.microsoft.com/office/drawing/2014/main" id="{AC3BE00B-705F-42C6-94CE-E89B1FA4E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8">
              <a:extLst>
                <a:ext uri="{FF2B5EF4-FFF2-40B4-BE49-F238E27FC236}">
                  <a16:creationId xmlns:a16="http://schemas.microsoft.com/office/drawing/2014/main" id="{F23249F0-6642-4CDD-B89B-7EC0C254A7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9">
              <a:extLst>
                <a:ext uri="{FF2B5EF4-FFF2-40B4-BE49-F238E27FC236}">
                  <a16:creationId xmlns:a16="http://schemas.microsoft.com/office/drawing/2014/main" id="{9E5173CD-2C19-40D0-B444-CF38FF2207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0">
              <a:extLst>
                <a:ext uri="{FF2B5EF4-FFF2-40B4-BE49-F238E27FC236}">
                  <a16:creationId xmlns:a16="http://schemas.microsoft.com/office/drawing/2014/main" id="{C46A9203-B0FB-426A-9F90-6953A96AE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1">
              <a:extLst>
                <a:ext uri="{FF2B5EF4-FFF2-40B4-BE49-F238E27FC236}">
                  <a16:creationId xmlns:a16="http://schemas.microsoft.com/office/drawing/2014/main" id="{F0B66C88-C270-4AE6-B12C-71CFC5F1E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2">
              <a:extLst>
                <a:ext uri="{FF2B5EF4-FFF2-40B4-BE49-F238E27FC236}">
                  <a16:creationId xmlns:a16="http://schemas.microsoft.com/office/drawing/2014/main" id="{9113790B-9AB2-45C0-85DD-4E7303894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3">
              <a:extLst>
                <a:ext uri="{FF2B5EF4-FFF2-40B4-BE49-F238E27FC236}">
                  <a16:creationId xmlns:a16="http://schemas.microsoft.com/office/drawing/2014/main" id="{36488705-890C-4BDD-AC3C-9807F6A6E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4">
              <a:extLst>
                <a:ext uri="{FF2B5EF4-FFF2-40B4-BE49-F238E27FC236}">
                  <a16:creationId xmlns:a16="http://schemas.microsoft.com/office/drawing/2014/main" id="{CCF65277-1D63-4A4A-957E-9F12111D9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5">
              <a:extLst>
                <a:ext uri="{FF2B5EF4-FFF2-40B4-BE49-F238E27FC236}">
                  <a16:creationId xmlns:a16="http://schemas.microsoft.com/office/drawing/2014/main" id="{AD6DFDD0-50F6-498B-A4E6-DC6D9A795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2A5D777-C3C4-4D83-B4A3-0C83DBE1C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80A9110-3349-42C1-8186-CB70C1FD4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22">
              <a:extLst>
                <a:ext uri="{FF2B5EF4-FFF2-40B4-BE49-F238E27FC236}">
                  <a16:creationId xmlns:a16="http://schemas.microsoft.com/office/drawing/2014/main" id="{4F5EDCDF-C218-4482-A13E-8CFB87D0D0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EB8EB4B-9F73-4DB2-B849-B88E0435D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65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FE70B69-0068-4166-8747-37BE48678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CREATIEVE OPDRACHT</a:t>
            </a:r>
          </a:p>
        </p:txBody>
      </p:sp>
      <p:graphicFrame>
        <p:nvGraphicFramePr>
          <p:cNvPr id="29" name="Tijdelijke aanduiding voor tekst 3">
            <a:extLst>
              <a:ext uri="{FF2B5EF4-FFF2-40B4-BE49-F238E27FC236}">
                <a16:creationId xmlns:a16="http://schemas.microsoft.com/office/drawing/2014/main" id="{07B006BB-9D5F-47B3-8E2E-D1EB7B7C36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1093891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955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6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4" name="Group 27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5" name="Rectangle 32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6" name="Group 34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B7FE32-04CC-4BFF-BDBC-CC9723AEC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/>
              <a:t>HOE KUN JE DEZE OPDRACHT OMZETTEN NAAR EEN ACTIVITEIT VOOR DE DOELGROEP?</a:t>
            </a:r>
          </a:p>
        </p:txBody>
      </p:sp>
    </p:spTree>
    <p:extLst>
      <p:ext uri="{BB962C8B-B14F-4D97-AF65-F5344CB8AC3E}">
        <p14:creationId xmlns:p14="http://schemas.microsoft.com/office/powerpoint/2010/main" val="639277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AB1908-8D98-4196-ABFB-2E86F9AF1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40000">
            <a:off x="1521848" y="2791703"/>
            <a:ext cx="3500828" cy="2470065"/>
          </a:xfrm>
        </p:spPr>
        <p:txBody>
          <a:bodyPr>
            <a:normAutofit/>
          </a:bodyPr>
          <a:lstStyle/>
          <a:p>
            <a:r>
              <a:rPr lang="nl-NL" dirty="0"/>
              <a:t>ZELFSTUDIE 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760138-402C-47DD-9F13-53823773B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6506" y="2295816"/>
            <a:ext cx="3310438" cy="40442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METHODIEK EN BEGELEIDEN VOOR MAATSCHAPPELIJKE ZORG</a:t>
            </a:r>
          </a:p>
        </p:txBody>
      </p:sp>
      <p:sp>
        <p:nvSpPr>
          <p:cNvPr id="175" name="Tijdelijke aanduiding voor inhoud 174">
            <a:extLst>
              <a:ext uri="{FF2B5EF4-FFF2-40B4-BE49-F238E27FC236}">
                <a16:creationId xmlns:a16="http://schemas.microsoft.com/office/drawing/2014/main" id="{40C63765-560F-49CD-BBC8-1D14D1496E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THEMA 10 BEGELEIDEN</a:t>
            </a:r>
          </a:p>
          <a:p>
            <a:endParaRPr lang="nl-NL" dirty="0"/>
          </a:p>
          <a:p>
            <a:r>
              <a:rPr lang="nl-NL" dirty="0"/>
              <a:t>THEMA 12,13 en 14 ACTIVITEITEN</a:t>
            </a:r>
          </a:p>
        </p:txBody>
      </p:sp>
    </p:spTree>
    <p:extLst>
      <p:ext uri="{BB962C8B-B14F-4D97-AF65-F5344CB8AC3E}">
        <p14:creationId xmlns:p14="http://schemas.microsoft.com/office/powerpoint/2010/main" val="132132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6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8" name="Group 27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9" name="Rectangle 32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92" y="-1"/>
            <a:ext cx="121732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34">
            <a:extLst>
              <a:ext uri="{FF2B5EF4-FFF2-40B4-BE49-F238E27FC236}">
                <a16:creationId xmlns:a16="http://schemas.microsoft.com/office/drawing/2014/main" id="{2B9CCAD9-1D1C-44DB-9BC4-912C4B230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28157D96-27A9-4D8B-B0B0-DE56CBA53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6">
              <a:extLst>
                <a:ext uri="{FF2B5EF4-FFF2-40B4-BE49-F238E27FC236}">
                  <a16:creationId xmlns:a16="http://schemas.microsoft.com/office/drawing/2014/main" id="{4E3CD45D-8191-42E4-A784-B140BAC42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7">
              <a:extLst>
                <a:ext uri="{FF2B5EF4-FFF2-40B4-BE49-F238E27FC236}">
                  <a16:creationId xmlns:a16="http://schemas.microsoft.com/office/drawing/2014/main" id="{52490F6E-EA2C-4B87-AB46-A113AD5F4C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8">
              <a:extLst>
                <a:ext uri="{FF2B5EF4-FFF2-40B4-BE49-F238E27FC236}">
                  <a16:creationId xmlns:a16="http://schemas.microsoft.com/office/drawing/2014/main" id="{9AB5722B-673A-44AA-8BB1-DDDCC4016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9">
              <a:extLst>
                <a:ext uri="{FF2B5EF4-FFF2-40B4-BE49-F238E27FC236}">
                  <a16:creationId xmlns:a16="http://schemas.microsoft.com/office/drawing/2014/main" id="{92EA1CA7-8593-45AF-B093-57394C19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6244AECB-5C98-493E-99B2-01E27C435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F7F7FFBF-6D14-4896-93E3-FB0F193020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BE088677-0DFA-42E7-8B64-ED276E5C70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C13FA224-119E-41E9-858A-CA7B7FEE5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C172ACE0-5D17-4F91-8E9A-A86FB5D4D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C2B7CF33-95B1-432D-B125-80D234021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1E3EEB73-0365-4E60-B10D-E58B06233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4E6A4E07-3D39-4DC9-A677-E6B0393C5B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5830D94D-8F55-45FA-B114-A127A03ED6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DD73F6BF-3B13-4AFF-9F4B-E2C1030E0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C74EBE4D-8A85-4E53-BD51-1A9E5DD7F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340D0EEA-DB4C-46C0-B1BD-2E16274563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130A846E-43D7-4A97-A7D0-9B1C00F874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DD20401B-453B-42EE-A76C-23B1286E1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9" name="Rectangle 55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1986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23C2C3-92D5-4C0C-8458-73998056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51" y="1080007"/>
            <a:ext cx="7175499" cy="4848892"/>
          </a:xfrm>
        </p:spPr>
        <p:txBody>
          <a:bodyPr vert="horz" lIns="228600" tIns="228600" rIns="228600" bIns="0" rtlCol="0" anchor="t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8000">
                <a:solidFill>
                  <a:schemeClr val="accent1"/>
                </a:solidFill>
              </a:rPr>
              <a:t>BEKIJK DE WIKI </a:t>
            </a:r>
            <a:br>
              <a:rPr lang="en-US" sz="8000">
                <a:solidFill>
                  <a:schemeClr val="accent1"/>
                </a:solidFill>
              </a:rPr>
            </a:br>
            <a:r>
              <a:rPr lang="en-US" sz="8000">
                <a:solidFill>
                  <a:schemeClr val="accent1"/>
                </a:solidFill>
              </a:rPr>
              <a:t>MODULE B</a:t>
            </a:r>
            <a:br>
              <a:rPr lang="en-US" sz="8000">
                <a:solidFill>
                  <a:schemeClr val="accent1"/>
                </a:solidFill>
              </a:rPr>
            </a:br>
            <a:endParaRPr lang="en-US" sz="8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217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4CE0C2E0-6840-4150-9D7A-D458B3B63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tx1"/>
                </a:solidFill>
              </a:rPr>
              <a:t>VOLGENDE LES :</a:t>
            </a:r>
          </a:p>
        </p:txBody>
      </p:sp>
      <p:graphicFrame>
        <p:nvGraphicFramePr>
          <p:cNvPr id="13" name="Tijdelijke aanduiding voor inhoud 2">
            <a:extLst>
              <a:ext uri="{FF2B5EF4-FFF2-40B4-BE49-F238E27FC236}">
                <a16:creationId xmlns:a16="http://schemas.microsoft.com/office/drawing/2014/main" id="{BE900718-C504-4BB3-B6A8-190D2AA7A8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872012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6858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5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6" name="Rectangle 33">
            <a:extLst>
              <a:ext uri="{FF2B5EF4-FFF2-40B4-BE49-F238E27FC236}">
                <a16:creationId xmlns:a16="http://schemas.microsoft.com/office/drawing/2014/main" id="{3F68D903-F26B-46F9-911C-92FEC6A69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35">
            <a:extLst>
              <a:ext uri="{FF2B5EF4-FFF2-40B4-BE49-F238E27FC236}">
                <a16:creationId xmlns:a16="http://schemas.microsoft.com/office/drawing/2014/main" id="{88E6E148-E023-4954-86E3-30141DFB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D3F982F-CC17-4661-8EAF-7BC5E6735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90D37B37-763F-44D7-AEBC-44893638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37E4608D-34B6-48E2-8243-67D04B36F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F40C4AC8-50E7-49B1-8864-2CE866701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8B74515D-097E-4D6D-9614-3EE4247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01B715E-8AF8-4069-AFF6-C4731F0C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E1E01D11-2228-4016-AD29-65D1C6DB2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1459FE25-5A43-4BCE-B99B-4F40DE8A4F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3B23074C-316F-47BD-8C6B-EC2FF4952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A8080108-D92A-4D64-AFA7-DCCBAF66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4CDA9133-E392-4602-8F72-342B0F2B1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41574FAC-64B1-48BF-9962-5F1D6F293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3C0763C8-12E2-42A2-96FE-5731CDF29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FA456C9D-7219-467B-B2AD-D5789A7D2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284864-DE74-4A45-AD93-F63035040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2ECA1844-43F9-45F6-B52D-4854DBC48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F9ECEA64-1836-4323-A0A3-D4F829112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50F914B-7F44-4D5A-97BB-4BE453F4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A3EFB651-6736-424B-995D-48C4B0E55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grpSp>
        <p:nvGrpSpPr>
          <p:cNvPr id="68" name="Group 56">
            <a:extLst>
              <a:ext uri="{FF2B5EF4-FFF2-40B4-BE49-F238E27FC236}">
                <a16:creationId xmlns:a16="http://schemas.microsoft.com/office/drawing/2014/main" id="{1FB4E014-64CE-4D11-A129-94A1893FA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BDC1C1-8061-451F-8181-9F0402645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9" name="Isosceles Triangle 58">
              <a:extLst>
                <a:ext uri="{FF2B5EF4-FFF2-40B4-BE49-F238E27FC236}">
                  <a16:creationId xmlns:a16="http://schemas.microsoft.com/office/drawing/2014/main" id="{C35F105D-10BD-4664-8966-82DC76172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Rectangle 59">
              <a:extLst>
                <a:ext uri="{FF2B5EF4-FFF2-40B4-BE49-F238E27FC236}">
                  <a16:creationId xmlns:a16="http://schemas.microsoft.com/office/drawing/2014/main" id="{6C9E557E-56E2-4C47-BB57-B5D2A4FB3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783227E-74F0-4077-93CF-662F4F76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36" y="2075504"/>
            <a:ext cx="8679915" cy="1748729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/>
              <a:t>HEEL VEEL </a:t>
            </a:r>
            <a:br>
              <a:rPr lang="en-US" sz="5400"/>
            </a:br>
            <a:r>
              <a:rPr lang="en-US" sz="5400"/>
              <a:t>SUCCES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32610FE-AFF9-4348-A8BF-88F3DD4864E9}"/>
              </a:ext>
            </a:extLst>
          </p:cNvPr>
          <p:cNvSpPr txBox="1"/>
          <p:nvPr/>
        </p:nvSpPr>
        <p:spPr>
          <a:xfrm>
            <a:off x="4311112" y="268378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864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412D24"/>
      </a:dk2>
      <a:lt2>
        <a:srgbClr val="E8E2E8"/>
      </a:lt2>
      <a:accent1>
        <a:srgbClr val="23B921"/>
      </a:accent1>
      <a:accent2>
        <a:srgbClr val="59B514"/>
      </a:accent2>
      <a:accent3>
        <a:srgbClr val="94AA1E"/>
      </a:accent3>
      <a:accent4>
        <a:srgbClr val="CA9A16"/>
      </a:accent4>
      <a:accent5>
        <a:srgbClr val="E76529"/>
      </a:accent5>
      <a:accent6>
        <a:srgbClr val="D5172A"/>
      </a:accent6>
      <a:hlink>
        <a:srgbClr val="B0743A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429BF1A67E641B09F2EAAF27E91D3" ma:contentTypeVersion="13" ma:contentTypeDescription="Een nieuw document maken." ma:contentTypeScope="" ma:versionID="5748224ff10b4fea33270d440e7d9d60">
  <xsd:schema xmlns:xsd="http://www.w3.org/2001/XMLSchema" xmlns:xs="http://www.w3.org/2001/XMLSchema" xmlns:p="http://schemas.microsoft.com/office/2006/metadata/properties" xmlns:ns3="ee5ad45f-5c26-4269-94b9-a38f6ca33220" xmlns:ns4="f0c2a196-fb86-4a80-b53b-494531e97d44" targetNamespace="http://schemas.microsoft.com/office/2006/metadata/properties" ma:root="true" ma:fieldsID="5ff6d6999ffd953ae8447d3a8b8fe2ed" ns3:_="" ns4:_="">
    <xsd:import namespace="ee5ad45f-5c26-4269-94b9-a38f6ca33220"/>
    <xsd:import namespace="f0c2a196-fb86-4a80-b53b-494531e97d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ad45f-5c26-4269-94b9-a38f6ca33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2a196-fb86-4a80-b53b-494531e97d4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D5E953-AD7E-45C5-89FB-98AB1283E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5ad45f-5c26-4269-94b9-a38f6ca33220"/>
    <ds:schemaRef ds:uri="f0c2a196-fb86-4a80-b53b-494531e97d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35946E-3B1D-47EE-BA32-4756DD235D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978797-7F21-4131-B480-F83648F76F44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  <ds:schemaRef ds:uri="ee5ad45f-5c26-4269-94b9-a38f6ca33220"/>
    <ds:schemaRef ds:uri="http://schemas.microsoft.com/office/infopath/2007/PartnerControls"/>
    <ds:schemaRef ds:uri="f0c2a196-fb86-4a80-b53b-494531e97d4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Breedbeeld</PresentationFormat>
  <Paragraphs>31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8</vt:i4>
      </vt:variant>
    </vt:vector>
  </HeadingPairs>
  <TitlesOfParts>
    <vt:vector size="16" baseType="lpstr">
      <vt:lpstr>Arial</vt:lpstr>
      <vt:lpstr>Calibri Light</vt:lpstr>
      <vt:lpstr>Century Gothic</vt:lpstr>
      <vt:lpstr>Elephant</vt:lpstr>
      <vt:lpstr>Rockwell</vt:lpstr>
      <vt:lpstr>Wingdings</vt:lpstr>
      <vt:lpstr>Atlas</vt:lpstr>
      <vt:lpstr>BrushVTI</vt:lpstr>
      <vt:lpstr>EXPRESSIEF TALENT </vt:lpstr>
      <vt:lpstr>UITLEG EXPRESSIEF  TALENT</vt:lpstr>
      <vt:lpstr>CREATIEVE OPDRACHT</vt:lpstr>
      <vt:lpstr>HOE KUN JE DEZE OPDRACHT OMZETTEN NAAR EEN ACTIVITEIT VOOR DE DOELGROEP?</vt:lpstr>
      <vt:lpstr>ZELFSTUDIE :</vt:lpstr>
      <vt:lpstr>BEKIJK DE WIKI  MODULE B </vt:lpstr>
      <vt:lpstr>VOLGENDE LES :</vt:lpstr>
      <vt:lpstr>HEEL VEEL  SUCCES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Mariëlle  Huisman</dc:creator>
  <cp:lastModifiedBy>Mariëlle  Huisman</cp:lastModifiedBy>
  <cp:revision>366</cp:revision>
  <dcterms:created xsi:type="dcterms:W3CDTF">2020-09-23T15:03:26Z</dcterms:created>
  <dcterms:modified xsi:type="dcterms:W3CDTF">2020-09-25T09:04:35Z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0x0101003C1429BF1A67E641B09F2EAAF27E91D3</vt:lpwstr>
  </property>
</Properties>
</file>